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微软雅黑" panose="020B0503020204020204" pitchFamily="34" charset="-122"/>
      <p:regular r:id="rId43"/>
    </p:embeddedFont>
    <p:embeddedFont>
      <p:font typeface="Arial Unicode MS" panose="020B0604020202020204" pitchFamily="34" charset="-122"/>
      <p:regular r:id="rId44"/>
    </p:embeddedFont>
    <p:embeddedFont>
      <p:font typeface="Malgun Gothic" panose="020B0503020000020004" pitchFamily="34" charset="-127"/>
      <p:regular r:id="rId45"/>
    </p:embeddedFont>
    <p:embeddedFont>
      <p:font typeface="Bebas" pitchFamily="2" charset="0"/>
      <p:regular r:id="rId46"/>
    </p:embeddedFont>
    <p:embeddedFont>
      <p:font typeface="等线" panose="02010600030101010101" charset="-122"/>
      <p:regular r:id="rId47"/>
    </p:embeddedFont>
    <p:embeddedFont>
      <p:font typeface="华文细黑" panose="02010600040101010101" pitchFamily="2" charset="-122"/>
      <p:regular r:id="rId48"/>
    </p:embeddedFont>
    <p:embeddedFont>
      <p:font typeface="张海山锐线体简" panose="02000000000000000000" pitchFamily="2" charset="-122"/>
      <p:regular r:id="rId49"/>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258"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27AFBEB4-863C-4201-95AB-7F612BEF975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49DD5BF7-D2C2-4427-B3B0-CE6B9A514CF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E70AD5A-38B9-4934-9A6B-B5BE855AEAC3}"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FEBCB0EE-D17D-4B68-815A-0A575D3600B4}" type="slidenum">
              <a:rPr lang="zh-CN" altLang="en-US"/>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249A53C-502C-446A-9EA8-CE7A9147B38E}"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739C6BD-3E2C-451E-A612-F05ADA17184C}" type="slidenum">
              <a:rPr lang="zh-CN" altLang="en-US"/>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F26C975F-E9BF-456A-9335-23D4FF636448}"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4FABC56-8146-4648-A17B-FAE0CD917A1A}" type="slidenum">
              <a:rPr lang="zh-CN" altLang="en-US"/>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D3D8C626-069E-48AF-A12E-B0ACB0A7305C}"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smtClean="0"/>
            </a:lvl1pPr>
          </a:lstStyle>
          <a:p>
            <a:pPr>
              <a:defRPr/>
            </a:pPr>
            <a:fld id="{2F119111-EF2D-450E-AA17-D1AD5F6AAC17}"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31" name="组合 35"/>
          <p:cNvGrpSpPr/>
          <p:nvPr userDrawn="1"/>
        </p:nvGrpSpPr>
        <p:grpSpPr bwMode="auto">
          <a:xfrm>
            <a:off x="0" y="-20638"/>
            <a:ext cx="9144000" cy="269876"/>
            <a:chOff x="0" y="-20538"/>
            <a:chExt cx="9144000" cy="269889"/>
          </a:xfrm>
        </p:grpSpPr>
        <p:cxnSp>
          <p:nvCxnSpPr>
            <p:cNvPr id="32" name="直接连接符 31"/>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7"/>
            <p:cNvGrpSpPr/>
            <p:nvPr/>
          </p:nvGrpSpPr>
          <p:grpSpPr bwMode="auto">
            <a:xfrm>
              <a:off x="0" y="-20538"/>
              <a:ext cx="847817" cy="269889"/>
              <a:chOff x="0" y="63891"/>
              <a:chExt cx="847817" cy="269889"/>
            </a:xfrm>
          </p:grpSpPr>
          <p:sp>
            <p:nvSpPr>
              <p:cNvPr id="34" name="平行四边形 33"/>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平行四边形 34"/>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平行四边形 35"/>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平行四边形 36"/>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8"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Date Placeholder 3"/>
          <p:cNvSpPr>
            <a:spLocks noGrp="1"/>
          </p:cNvSpPr>
          <p:nvPr>
            <p:ph type="dt" sz="half" idx="10"/>
          </p:nvPr>
        </p:nvSpPr>
        <p:spPr/>
        <p:txBody>
          <a:bodyPr/>
          <a:lstStyle>
            <a:lvl1pPr>
              <a:defRPr/>
            </a:lvl1pPr>
          </a:lstStyle>
          <a:p>
            <a:pPr>
              <a:defRPr/>
            </a:pPr>
            <a:fld id="{E62C861B-8181-4073-AB76-CEFEC18CDC8A}" type="datetimeFigureOut">
              <a:rPr lang="zh-CN" altLang="en-US"/>
            </a:fld>
            <a:endParaRPr lang="zh-CN" altLang="en-US"/>
          </a:p>
        </p:txBody>
      </p:sp>
      <p:sp>
        <p:nvSpPr>
          <p:cNvPr id="40" name="Footer Placeholder 4"/>
          <p:cNvSpPr>
            <a:spLocks noGrp="1"/>
          </p:cNvSpPr>
          <p:nvPr>
            <p:ph type="ftr" sz="quarter" idx="11"/>
          </p:nvPr>
        </p:nvSpPr>
        <p:spPr/>
        <p:txBody>
          <a:bodyPr/>
          <a:lstStyle>
            <a:lvl1pPr>
              <a:defRPr/>
            </a:lvl1pPr>
          </a:lstStyle>
          <a:p>
            <a:pPr>
              <a:defRPr/>
            </a:pPr>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31" name="组合 35"/>
          <p:cNvGrpSpPr/>
          <p:nvPr userDrawn="1"/>
        </p:nvGrpSpPr>
        <p:grpSpPr bwMode="auto">
          <a:xfrm>
            <a:off x="0" y="-20638"/>
            <a:ext cx="9144000" cy="269876"/>
            <a:chOff x="0" y="-20538"/>
            <a:chExt cx="9144000" cy="269889"/>
          </a:xfrm>
        </p:grpSpPr>
        <p:cxnSp>
          <p:nvCxnSpPr>
            <p:cNvPr id="32" name="直接连接符 31"/>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7"/>
            <p:cNvGrpSpPr/>
            <p:nvPr/>
          </p:nvGrpSpPr>
          <p:grpSpPr bwMode="auto">
            <a:xfrm>
              <a:off x="0" y="-20538"/>
              <a:ext cx="847817" cy="269889"/>
              <a:chOff x="0" y="63891"/>
              <a:chExt cx="847817" cy="269889"/>
            </a:xfrm>
          </p:grpSpPr>
          <p:sp>
            <p:nvSpPr>
              <p:cNvPr id="34" name="平行四边形 33"/>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平行四边形 34"/>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平行四边形 35"/>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平行四边形 36"/>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8"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组合 43"/>
          <p:cNvGrpSpPr/>
          <p:nvPr userDrawn="1"/>
        </p:nvGrpSpPr>
        <p:grpSpPr bwMode="auto">
          <a:xfrm>
            <a:off x="8126413" y="4264025"/>
            <a:ext cx="477837" cy="215900"/>
            <a:chOff x="8125763" y="4264048"/>
            <a:chExt cx="478685" cy="215804"/>
          </a:xfrm>
        </p:grpSpPr>
        <p:sp>
          <p:nvSpPr>
            <p:cNvPr id="40" name="椭圆 39"/>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1" name="组合 45"/>
            <p:cNvGrpSpPr/>
            <p:nvPr/>
          </p:nvGrpSpPr>
          <p:grpSpPr bwMode="auto">
            <a:xfrm flipV="1">
              <a:off x="8179887" y="4343395"/>
              <a:ext cx="107557" cy="57110"/>
              <a:chOff x="6237421" y="4232860"/>
              <a:chExt cx="261952" cy="139090"/>
            </a:xfrm>
          </p:grpSpPr>
          <p:cxnSp>
            <p:nvCxnSpPr>
              <p:cNvPr id="46" name="直接连接符 45"/>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3" name="组合 47"/>
            <p:cNvGrpSpPr/>
            <p:nvPr/>
          </p:nvGrpSpPr>
          <p:grpSpPr bwMode="auto">
            <a:xfrm>
              <a:off x="8442768" y="4343395"/>
              <a:ext cx="107557" cy="57110"/>
              <a:chOff x="6237421" y="4232860"/>
              <a:chExt cx="261952" cy="139090"/>
            </a:xfrm>
          </p:grpSpPr>
          <p:cxnSp>
            <p:nvCxnSpPr>
              <p:cNvPr id="44" name="直接连接符 43"/>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8" name="Date Placeholder 3"/>
          <p:cNvSpPr>
            <a:spLocks noGrp="1"/>
          </p:cNvSpPr>
          <p:nvPr>
            <p:ph type="dt" sz="half" idx="10"/>
          </p:nvPr>
        </p:nvSpPr>
        <p:spPr/>
        <p:txBody>
          <a:bodyPr/>
          <a:lstStyle>
            <a:lvl1pPr>
              <a:defRPr/>
            </a:lvl1pPr>
          </a:lstStyle>
          <a:p>
            <a:pPr>
              <a:defRPr/>
            </a:pPr>
            <a:fld id="{8C071574-3965-4F89-ABE7-193C81697F02}" type="datetimeFigureOut">
              <a:rPr lang="zh-CN" altLang="en-US"/>
            </a:fld>
            <a:endParaRPr lang="zh-CN" altLang="en-US"/>
          </a:p>
        </p:txBody>
      </p:sp>
      <p:sp>
        <p:nvSpPr>
          <p:cNvPr id="49" name="Footer Placeholder 4"/>
          <p:cNvSpPr>
            <a:spLocks noGrp="1"/>
          </p:cNvSpPr>
          <p:nvPr>
            <p:ph type="ftr" sz="quarter" idx="11"/>
          </p:nvPr>
        </p:nvSpPr>
        <p:spPr/>
        <p:txBody>
          <a:bodyPr/>
          <a:lstStyle>
            <a:lvl1pPr>
              <a:defRPr/>
            </a:lvl1pPr>
          </a:lstStyle>
          <a:p>
            <a:pPr>
              <a:defRPr/>
            </a:pPr>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214AED70-62E8-40F3-9D75-E2D036F3B49D}"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C78B1F97-D766-4428-BF0F-B5D66C60ADE5}"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EF7C5C73-F210-452D-8F53-7C1517C7BE9B}"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35418FC3-B915-4586-A51B-FD2E0087B439}"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66008AA7-9486-4C16-9128-6717A19E49E5}"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53E093F6-A8A5-412B-998C-A0251C7287AF}"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72F360C-B99C-4E35-9887-62230F2C1C93}"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9B1013D2-168F-4F15-8B74-3C9C278C8953}"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804D5231-CB63-45BB-A6DC-E26CD67F48DF}"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CEAC713-1C06-41AD-A735-F28ECDC2AD2D}"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E91C4FA7-08EA-4A37-B33C-AF01074C834A}"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978F0D4-8017-4FD2-BFA1-C4A2A10AF5E8}"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6F7B52D6-B9E2-41EC-825B-263545C858AB}" type="datetimeFigureOut">
              <a:rPr lang="zh-CN" altLang="en-US"/>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7CBCB53D-6833-4200-8E46-288EF05BC3F1}"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12"/>
          <p:cNvSpPr txBox="1">
            <a:spLocks noChangeArrowheads="1"/>
          </p:cNvSpPr>
          <p:nvPr/>
        </p:nvSpPr>
        <p:spPr bwMode="auto">
          <a:xfrm>
            <a:off x="250825" y="1924050"/>
            <a:ext cx="461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C00000"/>
                </a:solidFill>
                <a:latin typeface="微软雅黑" panose="020B0503020204020204" pitchFamily="34" charset="-122"/>
                <a:ea typeface="微软雅黑" panose="020B0503020204020204" pitchFamily="34" charset="-122"/>
              </a:rPr>
              <a:t>关于我们 </a:t>
            </a:r>
            <a:r>
              <a:rPr lang="en-US" altLang="zh-CN" sz="24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2400" b="1">
              <a:solidFill>
                <a:srgbClr val="C00000"/>
              </a:solidFill>
              <a:latin typeface="Kozuka Gothic Pr6N EL" panose="020B0200000000000000" pitchFamily="34" charset="-128"/>
              <a:ea typeface="Kozuka Gothic Pr6N EL" panose="020B0200000000000000" pitchFamily="34" charset="-128"/>
            </a:endParaRPr>
          </a:p>
        </p:txBody>
      </p:sp>
      <p:sp>
        <p:nvSpPr>
          <p:cNvPr id="6" name="矩形 5"/>
          <p:cNvSpPr/>
          <p:nvPr/>
        </p:nvSpPr>
        <p:spPr>
          <a:xfrm>
            <a:off x="266700" y="2452688"/>
            <a:ext cx="3003550" cy="446087"/>
          </a:xfrm>
          <a:prstGeom prst="rect">
            <a:avLst/>
          </a:prstGeom>
        </p:spPr>
        <p:txBody>
          <a:bodyPr>
            <a:spAutoFit/>
          </a:bodyPr>
          <a:lstStyle/>
          <a:p>
            <a:pPr eaLnBrk="1" fontAlgn="auto" hangingPunct="1">
              <a:spcBef>
                <a:spcPts val="0"/>
              </a:spcBef>
              <a:spcAft>
                <a:spcPts val="0"/>
              </a:spcAft>
              <a:defRPr/>
            </a:pPr>
            <a:r>
              <a:rPr lang="zh-CN" altLang="en-US" sz="1400" spc="600" dirty="0">
                <a:solidFill>
                  <a:schemeClr val="tx1">
                    <a:lumMod val="50000"/>
                    <a:lumOff val="50000"/>
                  </a:schemeClr>
                </a:solidFill>
                <a:latin typeface="微软雅黑" panose="020B0503020204020204" pitchFamily="34" charset="-122"/>
                <a:ea typeface="微软雅黑" panose="020B0503020204020204" pitchFamily="34" charset="-122"/>
              </a:rPr>
              <a:t>锐意进取，普及精品</a:t>
            </a:r>
            <a:endParaRPr lang="en-US" altLang="zh-CN" sz="1400" spc="6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9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900" dirty="0">
                <a:solidFill>
                  <a:schemeClr val="bg1">
                    <a:lumMod val="50000"/>
                  </a:schemeClr>
                </a:solidFill>
                <a:latin typeface="Arial" panose="020B0604020202020204" pitchFamily="34" charset="0"/>
                <a:ea typeface="+mn-ea"/>
                <a:cs typeface="Arial" panose="020B0604020202020204" pitchFamily="34" charset="0"/>
              </a:rPr>
              <a:t>，</a:t>
            </a:r>
            <a:r>
              <a:rPr lang="en-US" altLang="zh-CN" sz="9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9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900" dirty="0">
              <a:solidFill>
                <a:schemeClr val="bg1">
                  <a:lumMod val="50000"/>
                </a:schemeClr>
              </a:solidFill>
              <a:latin typeface="Arial" panose="020B0604020202020204" pitchFamily="34" charset="0"/>
              <a:ea typeface="+mn-ea"/>
              <a:cs typeface="Arial" panose="020B0604020202020204" pitchFamily="34" charset="0"/>
            </a:endParaRPr>
          </a:p>
        </p:txBody>
      </p:sp>
      <p:cxnSp>
        <p:nvCxnSpPr>
          <p:cNvPr id="7" name="直接连接符 6"/>
          <p:cNvCxnSpPr/>
          <p:nvPr/>
        </p:nvCxnSpPr>
        <p:spPr>
          <a:xfrm>
            <a:off x="368300" y="1625600"/>
            <a:ext cx="4348163"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151" name="组合 28"/>
          <p:cNvGrpSpPr/>
          <p:nvPr/>
        </p:nvGrpSpPr>
        <p:grpSpPr bwMode="auto">
          <a:xfrm>
            <a:off x="0" y="4390390"/>
            <a:ext cx="9144000" cy="688975"/>
            <a:chOff x="0" y="4454322"/>
            <a:chExt cx="9144001" cy="689178"/>
          </a:xfrm>
        </p:grpSpPr>
        <p:sp>
          <p:nvSpPr>
            <p:cNvPr id="30"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6181" name="组合 41"/>
            <p:cNvGrpSpPr/>
            <p:nvPr/>
          </p:nvGrpSpPr>
          <p:grpSpPr bwMode="auto">
            <a:xfrm>
              <a:off x="0" y="4779263"/>
              <a:ext cx="9144000" cy="364237"/>
              <a:chOff x="38100" y="4543425"/>
              <a:chExt cx="9067800" cy="565603"/>
            </a:xfrm>
          </p:grpSpPr>
          <p:sp>
            <p:nvSpPr>
              <p:cNvPr id="35" name="圆角矩形 34"/>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6" name="圆角矩形 35"/>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grpSp>
        <p:nvGrpSpPr>
          <p:cNvPr id="6152" name="组合 36"/>
          <p:cNvGrpSpPr/>
          <p:nvPr/>
        </p:nvGrpSpPr>
        <p:grpSpPr bwMode="auto">
          <a:xfrm>
            <a:off x="373063" y="919163"/>
            <a:ext cx="892175" cy="225425"/>
            <a:chOff x="277745" y="919450"/>
            <a:chExt cx="891657" cy="225190"/>
          </a:xfrm>
        </p:grpSpPr>
        <p:sp>
          <p:nvSpPr>
            <p:cNvPr id="38" name="圆角矩形 37"/>
            <p:cNvSpPr/>
            <p:nvPr/>
          </p:nvSpPr>
          <p:spPr>
            <a:xfrm>
              <a:off x="288851" y="919450"/>
              <a:ext cx="869445"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75" name="组合 9"/>
            <p:cNvGrpSpPr/>
            <p:nvPr/>
          </p:nvGrpSpPr>
          <p:grpSpPr bwMode="auto">
            <a:xfrm>
              <a:off x="277745" y="925195"/>
              <a:ext cx="891657" cy="213700"/>
              <a:chOff x="429261" y="922709"/>
              <a:chExt cx="891657" cy="213700"/>
            </a:xfrm>
          </p:grpSpPr>
          <p:sp>
            <p:nvSpPr>
              <p:cNvPr id="6176" name="TextBox 3"/>
              <p:cNvSpPr txBox="1">
                <a:spLocks noChangeArrowheads="1"/>
              </p:cNvSpPr>
              <p:nvPr/>
            </p:nvSpPr>
            <p:spPr bwMode="auto">
              <a:xfrm>
                <a:off x="429261" y="945509"/>
                <a:ext cx="390298"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有力</a:t>
                </a:r>
                <a:endParaRPr lang="en-US" altLang="zh-CN" sz="800">
                  <a:solidFill>
                    <a:srgbClr val="595959"/>
                  </a:solidFill>
                  <a:latin typeface="Arial" panose="020B0604020202020204" pitchFamily="34" charset="0"/>
                  <a:ea typeface="Arial Unicode MS" panose="020B0604020202020204" pitchFamily="34" charset="-122"/>
                </a:endParaRPr>
              </a:p>
            </p:txBody>
          </p:sp>
          <p:grpSp>
            <p:nvGrpSpPr>
              <p:cNvPr id="6177" name="组合 8"/>
              <p:cNvGrpSpPr/>
              <p:nvPr/>
            </p:nvGrpSpPr>
            <p:grpSpPr bwMode="auto">
              <a:xfrm>
                <a:off x="644316" y="922709"/>
                <a:ext cx="676602" cy="202182"/>
                <a:chOff x="644316" y="922709"/>
                <a:chExt cx="676602" cy="202182"/>
              </a:xfrm>
            </p:grpSpPr>
            <p:sp>
              <p:nvSpPr>
                <p:cNvPr id="6178" name="矩形 5"/>
                <p:cNvSpPr>
                  <a:spLocks noChangeArrowheads="1"/>
                </p:cNvSpPr>
                <p:nvPr/>
              </p:nvSpPr>
              <p:spPr bwMode="auto">
                <a:xfrm>
                  <a:off x="700565" y="959781"/>
                  <a:ext cx="620353" cy="16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en-US" altLang="zh-CN" sz="600">
                      <a:solidFill>
                        <a:srgbClr val="595959"/>
                      </a:solidFill>
                      <a:latin typeface="Arial" panose="020B0604020202020204" pitchFamily="34" charset="0"/>
                      <a:ea typeface="Arial Unicode MS" panose="020B0604020202020204" pitchFamily="34" charset="-122"/>
                    </a:rPr>
                    <a:t>POWERFUL</a:t>
                  </a:r>
                  <a:endParaRPr lang="zh-CN" altLang="en-US" sz="600">
                    <a:solidFill>
                      <a:srgbClr val="595959"/>
                    </a:solidFill>
                    <a:latin typeface="Arial" panose="020B0604020202020204" pitchFamily="34" charset="0"/>
                    <a:ea typeface="Arial Unicode MS" panose="020B0604020202020204" pitchFamily="34" charset="-122"/>
                  </a:endParaRPr>
                </a:p>
              </p:txBody>
            </p:sp>
            <p:sp>
              <p:nvSpPr>
                <p:cNvPr id="43" name="TextBox 7"/>
                <p:cNvSpPr txBox="1"/>
                <p:nvPr/>
              </p:nvSpPr>
              <p:spPr>
                <a:xfrm>
                  <a:off x="645036" y="923307"/>
                  <a:ext cx="218948"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6153" name="组合 43"/>
          <p:cNvGrpSpPr/>
          <p:nvPr/>
        </p:nvGrpSpPr>
        <p:grpSpPr bwMode="auto">
          <a:xfrm>
            <a:off x="1546225" y="919163"/>
            <a:ext cx="903288" cy="225425"/>
            <a:chOff x="1312986" y="919450"/>
            <a:chExt cx="902843" cy="225190"/>
          </a:xfrm>
        </p:grpSpPr>
        <p:sp>
          <p:nvSpPr>
            <p:cNvPr id="45" name="圆角矩形 44"/>
            <p:cNvSpPr/>
            <p:nvPr/>
          </p:nvSpPr>
          <p:spPr>
            <a:xfrm>
              <a:off x="1312986" y="919450"/>
              <a:ext cx="867935"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69" name="组合 91"/>
            <p:cNvGrpSpPr/>
            <p:nvPr/>
          </p:nvGrpSpPr>
          <p:grpSpPr bwMode="auto">
            <a:xfrm>
              <a:off x="1339401" y="925195"/>
              <a:ext cx="876428" cy="213700"/>
              <a:chOff x="467361" y="922709"/>
              <a:chExt cx="876428" cy="213700"/>
            </a:xfrm>
          </p:grpSpPr>
          <p:sp>
            <p:nvSpPr>
              <p:cNvPr id="6170" name="TextBox 92"/>
              <p:cNvSpPr txBox="1">
                <a:spLocks noChangeArrowheads="1"/>
              </p:cNvSpPr>
              <p:nvPr/>
            </p:nvSpPr>
            <p:spPr bwMode="auto">
              <a:xfrm>
                <a:off x="467921" y="945509"/>
                <a:ext cx="390333"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创意</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71" name="组合 93"/>
              <p:cNvGrpSpPr/>
              <p:nvPr/>
            </p:nvGrpSpPr>
            <p:grpSpPr bwMode="auto">
              <a:xfrm>
                <a:off x="695116" y="922709"/>
                <a:ext cx="648673" cy="202182"/>
                <a:chOff x="695116" y="922709"/>
                <a:chExt cx="648673" cy="202182"/>
              </a:xfrm>
            </p:grpSpPr>
            <p:sp>
              <p:nvSpPr>
                <p:cNvPr id="49" name="矩形 48"/>
                <p:cNvSpPr/>
                <p:nvPr/>
              </p:nvSpPr>
              <p:spPr>
                <a:xfrm>
                  <a:off x="753530" y="959781"/>
                  <a:ext cx="590259"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CREATIVE </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0" name="TextBox 95"/>
                <p:cNvSpPr txBox="1"/>
                <p:nvPr/>
              </p:nvSpPr>
              <p:spPr>
                <a:xfrm>
                  <a:off x="694821" y="923307"/>
                  <a:ext cx="220554"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6154" name="组合 50"/>
          <p:cNvGrpSpPr/>
          <p:nvPr/>
        </p:nvGrpSpPr>
        <p:grpSpPr bwMode="auto">
          <a:xfrm>
            <a:off x="2697163" y="919163"/>
            <a:ext cx="868362" cy="225425"/>
            <a:chOff x="2307268" y="919450"/>
            <a:chExt cx="868286" cy="225190"/>
          </a:xfrm>
        </p:grpSpPr>
        <p:sp>
          <p:nvSpPr>
            <p:cNvPr id="52" name="圆角矩形 51"/>
            <p:cNvSpPr/>
            <p:nvPr/>
          </p:nvSpPr>
          <p:spPr>
            <a:xfrm>
              <a:off x="2307268" y="919450"/>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63" name="组合 97"/>
            <p:cNvGrpSpPr/>
            <p:nvPr/>
          </p:nvGrpSpPr>
          <p:grpSpPr bwMode="auto">
            <a:xfrm>
              <a:off x="2357056" y="925195"/>
              <a:ext cx="757437" cy="213700"/>
              <a:chOff x="490734" y="922709"/>
              <a:chExt cx="757437" cy="213700"/>
            </a:xfrm>
          </p:grpSpPr>
          <p:sp>
            <p:nvSpPr>
              <p:cNvPr id="6164" name="TextBox 98"/>
              <p:cNvSpPr txBox="1">
                <a:spLocks noChangeArrowheads="1"/>
              </p:cNvSpPr>
              <p:nvPr/>
            </p:nvSpPr>
            <p:spPr bwMode="auto">
              <a:xfrm>
                <a:off x="490154" y="945509"/>
                <a:ext cx="390491"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精美</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65" name="组合 99"/>
              <p:cNvGrpSpPr/>
              <p:nvPr/>
            </p:nvGrpSpPr>
            <p:grpSpPr bwMode="auto">
              <a:xfrm>
                <a:off x="724839" y="922709"/>
                <a:ext cx="523332" cy="202182"/>
                <a:chOff x="724839" y="922709"/>
                <a:chExt cx="523332" cy="202182"/>
              </a:xfrm>
            </p:grpSpPr>
            <p:sp>
              <p:nvSpPr>
                <p:cNvPr id="56" name="矩形 55"/>
                <p:cNvSpPr/>
                <p:nvPr/>
              </p:nvSpPr>
              <p:spPr>
                <a:xfrm>
                  <a:off x="807627" y="959781"/>
                  <a:ext cx="441286"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PRETY</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7" name="TextBox 101"/>
                <p:cNvSpPr txBox="1"/>
                <p:nvPr/>
              </p:nvSpPr>
              <p:spPr>
                <a:xfrm>
                  <a:off x="725084" y="923307"/>
                  <a:ext cx="220644"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6155" name="组合 57"/>
          <p:cNvGrpSpPr/>
          <p:nvPr/>
        </p:nvGrpSpPr>
        <p:grpSpPr bwMode="auto">
          <a:xfrm>
            <a:off x="3848100" y="919163"/>
            <a:ext cx="868363" cy="225425"/>
            <a:chOff x="3275209" y="919450"/>
            <a:chExt cx="868286" cy="225190"/>
          </a:xfrm>
        </p:grpSpPr>
        <p:sp>
          <p:nvSpPr>
            <p:cNvPr id="59" name="圆角矩形 58"/>
            <p:cNvSpPr/>
            <p:nvPr/>
          </p:nvSpPr>
          <p:spPr>
            <a:xfrm>
              <a:off x="3275209" y="919450"/>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57" name="组合 103"/>
            <p:cNvGrpSpPr/>
            <p:nvPr/>
          </p:nvGrpSpPr>
          <p:grpSpPr bwMode="auto">
            <a:xfrm>
              <a:off x="3288925" y="925195"/>
              <a:ext cx="840360" cy="213700"/>
              <a:chOff x="454662" y="922709"/>
              <a:chExt cx="840360" cy="213700"/>
            </a:xfrm>
          </p:grpSpPr>
          <p:sp>
            <p:nvSpPr>
              <p:cNvPr id="6158" name="TextBox 104"/>
              <p:cNvSpPr txBox="1">
                <a:spLocks noChangeArrowheads="1"/>
              </p:cNvSpPr>
              <p:nvPr/>
            </p:nvSpPr>
            <p:spPr bwMode="auto">
              <a:xfrm>
                <a:off x="455233" y="945509"/>
                <a:ext cx="388902"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清晰</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59" name="组合 105"/>
              <p:cNvGrpSpPr/>
              <p:nvPr/>
            </p:nvGrpSpPr>
            <p:grpSpPr bwMode="auto">
              <a:xfrm>
                <a:off x="695116" y="922709"/>
                <a:ext cx="599906" cy="202182"/>
                <a:chOff x="695116" y="922709"/>
                <a:chExt cx="599906" cy="202182"/>
              </a:xfrm>
            </p:grpSpPr>
            <p:sp>
              <p:nvSpPr>
                <p:cNvPr id="63" name="矩形 62"/>
                <p:cNvSpPr/>
                <p:nvPr/>
              </p:nvSpPr>
              <p:spPr>
                <a:xfrm>
                  <a:off x="777467" y="959781"/>
                  <a:ext cx="517478"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LOGICAL</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64" name="TextBox 107"/>
                <p:cNvSpPr txBox="1"/>
                <p:nvPr/>
              </p:nvSpPr>
              <p:spPr>
                <a:xfrm>
                  <a:off x="694924" y="923307"/>
                  <a:ext cx="220643"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饼形 1"/>
          <p:cNvSpPr/>
          <p:nvPr/>
        </p:nvSpPr>
        <p:spPr>
          <a:xfrm rot="4814441">
            <a:off x="3432969" y="1588294"/>
            <a:ext cx="2005013" cy="2003425"/>
          </a:xfrm>
          <a:prstGeom prst="pie">
            <a:avLst>
              <a:gd name="adj1" fmla="val 18123256"/>
              <a:gd name="adj2" fmla="val 1432039"/>
            </a:avLst>
          </a:prstGeom>
          <a:solidFill>
            <a:srgbClr val="B2B2B2"/>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 name="饼形 2"/>
          <p:cNvSpPr/>
          <p:nvPr/>
        </p:nvSpPr>
        <p:spPr>
          <a:xfrm rot="4814441">
            <a:off x="3344862" y="1498601"/>
            <a:ext cx="2182813" cy="2182812"/>
          </a:xfrm>
          <a:prstGeom prst="pie">
            <a:avLst>
              <a:gd name="adj1" fmla="val 14871707"/>
              <a:gd name="adj2" fmla="val 18147524"/>
            </a:avLst>
          </a:prstGeom>
          <a:solidFill>
            <a:srgbClr val="C9C9C9"/>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饼形 3"/>
          <p:cNvSpPr/>
          <p:nvPr/>
        </p:nvSpPr>
        <p:spPr>
          <a:xfrm rot="4814441">
            <a:off x="3312319" y="143271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饼形 4"/>
          <p:cNvSpPr/>
          <p:nvPr/>
        </p:nvSpPr>
        <p:spPr>
          <a:xfrm rot="4814441">
            <a:off x="3257550" y="140970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饼形 5"/>
          <p:cNvSpPr/>
          <p:nvPr/>
        </p:nvSpPr>
        <p:spPr>
          <a:xfrm>
            <a:off x="3221798" y="1375372"/>
            <a:ext cx="2421764" cy="2421764"/>
          </a:xfrm>
          <a:prstGeom prst="pie">
            <a:avLst>
              <a:gd name="adj1" fmla="val 6221959"/>
              <a:gd name="adj2" fmla="val 14701457"/>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17" name="组合 6"/>
          <p:cNvGrpSpPr/>
          <p:nvPr/>
        </p:nvGrpSpPr>
        <p:grpSpPr bwMode="auto">
          <a:xfrm>
            <a:off x="4808538" y="1195388"/>
            <a:ext cx="2787650" cy="1065212"/>
            <a:chOff x="4808527" y="1195608"/>
            <a:chExt cx="2787809" cy="1064295"/>
          </a:xfrm>
        </p:grpSpPr>
        <p:grpSp>
          <p:nvGrpSpPr>
            <p:cNvPr id="17448" name="组合 92"/>
            <p:cNvGrpSpPr/>
            <p:nvPr/>
          </p:nvGrpSpPr>
          <p:grpSpPr bwMode="auto">
            <a:xfrm>
              <a:off x="5567014" y="1667276"/>
              <a:ext cx="2029322" cy="592627"/>
              <a:chOff x="5567014" y="1667276"/>
              <a:chExt cx="2029322" cy="592627"/>
            </a:xfrm>
          </p:grpSpPr>
          <p:sp>
            <p:nvSpPr>
              <p:cNvPr id="14" name="Rectangle 3"/>
              <p:cNvSpPr txBox="1">
                <a:spLocks noChangeArrowheads="1"/>
              </p:cNvSpPr>
              <p:nvPr/>
            </p:nvSpPr>
            <p:spPr>
              <a:xfrm>
                <a:off x="5567395" y="1666690"/>
                <a:ext cx="2028941" cy="59321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0" indent="0" fontAlgn="auto">
                  <a:spcAft>
                    <a:spcPts val="0"/>
                  </a:spcAft>
                  <a:buFont typeface="Arial" panose="020B0604020202020204" pitchFamily="34" charset="0"/>
                  <a:buNone/>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4808527" y="1858612"/>
              <a:ext cx="100018" cy="99926"/>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50" name="组合 51"/>
            <p:cNvGrpSpPr/>
            <p:nvPr/>
          </p:nvGrpSpPr>
          <p:grpSpPr bwMode="auto">
            <a:xfrm>
              <a:off x="4894482" y="1545294"/>
              <a:ext cx="2485831" cy="327647"/>
              <a:chOff x="6489563" y="980261"/>
              <a:chExt cx="2733671" cy="360314"/>
            </a:xfrm>
          </p:grpSpPr>
          <p:cxnSp>
            <p:nvCxnSpPr>
              <p:cNvPr id="12" name="直接连接符 11"/>
              <p:cNvCxnSpPr>
                <a:stCxn id="9" idx="7"/>
              </p:cNvCxnSpPr>
              <p:nvPr/>
            </p:nvCxnSpPr>
            <p:spPr>
              <a:xfrm flipV="1">
                <a:off x="6489316" y="979451"/>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229567" y="979451"/>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51"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15%</a:t>
              </a:r>
              <a:endParaRPr lang="en-US" altLang="zh-CN" sz="1600" b="1">
                <a:latin typeface="Arial" panose="020B0604020202020204" pitchFamily="34" charset="0"/>
                <a:cs typeface="Arial" panose="020B0604020202020204" pitchFamily="34" charset="0"/>
              </a:endParaRPr>
            </a:p>
          </p:txBody>
        </p:sp>
      </p:grpSp>
      <p:grpSp>
        <p:nvGrpSpPr>
          <p:cNvPr id="17418" name="组合 15"/>
          <p:cNvGrpSpPr/>
          <p:nvPr/>
        </p:nvGrpSpPr>
        <p:grpSpPr bwMode="auto">
          <a:xfrm>
            <a:off x="833438" y="2487613"/>
            <a:ext cx="2889250" cy="1358900"/>
            <a:chOff x="832868" y="2487723"/>
            <a:chExt cx="2890291" cy="1358777"/>
          </a:xfrm>
        </p:grpSpPr>
        <p:sp>
          <p:nvSpPr>
            <p:cNvPr id="17" name="Rectangle 3"/>
            <p:cNvSpPr txBox="1">
              <a:spLocks noChangeArrowheads="1"/>
            </p:cNvSpPr>
            <p:nvPr/>
          </p:nvSpPr>
          <p:spPr>
            <a:xfrm>
              <a:off x="832868" y="3181397"/>
              <a:ext cx="2316997" cy="6651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  </a:t>
              </a:r>
              <a:r>
                <a:rPr lang="zh-CN" altLang="en-US"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7441" name="组合 3"/>
            <p:cNvGrpSpPr/>
            <p:nvPr/>
          </p:nvGrpSpPr>
          <p:grpSpPr bwMode="auto">
            <a:xfrm>
              <a:off x="1912967" y="2487723"/>
              <a:ext cx="1810192" cy="1309413"/>
              <a:chOff x="1912967" y="2487723"/>
              <a:chExt cx="1810192" cy="1309413"/>
            </a:xfrm>
          </p:grpSpPr>
          <p:cxnSp>
            <p:nvCxnSpPr>
              <p:cNvPr id="19" name="直接连接符 18"/>
              <p:cNvCxnSpPr/>
              <p:nvPr/>
            </p:nvCxnSpPr>
            <p:spPr>
              <a:xfrm>
                <a:off x="3187978" y="3256003"/>
                <a:ext cx="0" cy="541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623110" y="2487723"/>
                <a:ext cx="100049"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44" name="组合 85"/>
              <p:cNvGrpSpPr/>
              <p:nvPr/>
            </p:nvGrpSpPr>
            <p:grpSpPr bwMode="auto">
              <a:xfrm flipH="1" flipV="1">
                <a:off x="1920405" y="2565930"/>
                <a:ext cx="1720093" cy="532930"/>
                <a:chOff x="6497002" y="979503"/>
                <a:chExt cx="1732088" cy="360319"/>
              </a:xfrm>
            </p:grpSpPr>
            <p:cxnSp>
              <p:nvCxnSpPr>
                <p:cNvPr id="23" name="直接连接符 22"/>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45"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17419" name="组合 24"/>
          <p:cNvGrpSpPr/>
          <p:nvPr/>
        </p:nvGrpSpPr>
        <p:grpSpPr bwMode="auto">
          <a:xfrm>
            <a:off x="4662488" y="3098800"/>
            <a:ext cx="2308225" cy="1357313"/>
            <a:chOff x="4662750" y="3098860"/>
            <a:chExt cx="2308516" cy="1356898"/>
          </a:xfrm>
        </p:grpSpPr>
        <p:sp>
          <p:nvSpPr>
            <p:cNvPr id="26" name="椭圆 25"/>
            <p:cNvSpPr/>
            <p:nvPr/>
          </p:nvSpPr>
          <p:spPr>
            <a:xfrm>
              <a:off x="4662750" y="3098860"/>
              <a:ext cx="100025" cy="9998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33" name="组合 66"/>
            <p:cNvGrpSpPr/>
            <p:nvPr/>
          </p:nvGrpSpPr>
          <p:grpSpPr bwMode="auto">
            <a:xfrm flipV="1">
              <a:off x="4751867" y="3180879"/>
              <a:ext cx="1424399" cy="570922"/>
              <a:chOff x="6490881" y="1044570"/>
              <a:chExt cx="1354363" cy="300954"/>
            </a:xfrm>
          </p:grpSpPr>
          <p:cxnSp>
            <p:nvCxnSpPr>
              <p:cNvPr id="32" name="直接连接符 31"/>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8" name="矩形 71"/>
            <p:cNvSpPr>
              <a:spLocks noChangeArrowheads="1"/>
            </p:cNvSpPr>
            <p:nvPr/>
          </p:nvSpPr>
          <p:spPr bwMode="auto">
            <a:xfrm>
              <a:off x="5512169" y="3375001"/>
              <a:ext cx="647782" cy="36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latin typeface="Arial" panose="020B0604020202020204" pitchFamily="34" charset="0"/>
                  <a:cs typeface="Arial" panose="020B0604020202020204" pitchFamily="34" charset="0"/>
                </a:rPr>
                <a:t>2</a:t>
              </a:r>
              <a:r>
                <a:rPr lang="en-US" altLang="ko-KR" sz="1350" b="1">
                  <a:latin typeface="Arial" panose="020B0604020202020204" pitchFamily="34" charset="0"/>
                  <a:ea typeface="Malgun Gothic" panose="020B0503020000020004" pitchFamily="34" charset="-127"/>
                </a:rPr>
                <a:t>5%</a:t>
              </a:r>
              <a:endParaRPr lang="en-US" altLang="zh-CN" sz="1350" b="1">
                <a:latin typeface="Arial" panose="020B0604020202020204" pitchFamily="34" charset="0"/>
                <a:cs typeface="Arial" panose="020B0604020202020204" pitchFamily="34" charset="0"/>
              </a:endParaRPr>
            </a:p>
          </p:txBody>
        </p:sp>
        <p:grpSp>
          <p:nvGrpSpPr>
            <p:cNvPr id="17435" name="组合 94"/>
            <p:cNvGrpSpPr/>
            <p:nvPr/>
          </p:nvGrpSpPr>
          <p:grpSpPr bwMode="auto">
            <a:xfrm>
              <a:off x="5004048" y="3863131"/>
              <a:ext cx="1967218" cy="592627"/>
              <a:chOff x="5446000" y="1569416"/>
              <a:chExt cx="1967218" cy="592627"/>
            </a:xfrm>
          </p:grpSpPr>
          <p:sp>
            <p:nvSpPr>
              <p:cNvPr id="30" name="Rectangle 3"/>
              <p:cNvSpPr txBox="1">
                <a:spLocks noChangeArrowheads="1"/>
              </p:cNvSpPr>
              <p:nvPr/>
            </p:nvSpPr>
            <p:spPr>
              <a:xfrm>
                <a:off x="5446057" y="1570086"/>
                <a:ext cx="1967161" cy="59195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000" dirty="0">
                  <a:solidFill>
                    <a:schemeClr val="tx1">
                      <a:lumMod val="65000"/>
                      <a:lumOff val="35000"/>
                    </a:schemeClr>
                  </a:solidFill>
                  <a:latin typeface="Arial" panose="020B0604020202020204" pitchFamily="34" charset="0"/>
                </a:endParaRPr>
              </a:p>
              <a:p>
                <a:pPr marL="0" indent="0"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5450821" y="1617696"/>
                <a:ext cx="0" cy="54434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20" name="组合 33"/>
          <p:cNvGrpSpPr/>
          <p:nvPr/>
        </p:nvGrpSpPr>
        <p:grpSpPr bwMode="auto">
          <a:xfrm>
            <a:off x="1331913" y="534988"/>
            <a:ext cx="2922587" cy="1217612"/>
            <a:chOff x="1331640" y="535186"/>
            <a:chExt cx="2922564" cy="1216663"/>
          </a:xfrm>
        </p:grpSpPr>
        <p:grpSp>
          <p:nvGrpSpPr>
            <p:cNvPr id="17424" name="组合 76"/>
            <p:cNvGrpSpPr/>
            <p:nvPr/>
          </p:nvGrpSpPr>
          <p:grpSpPr bwMode="auto">
            <a:xfrm flipH="1">
              <a:off x="2261392" y="842963"/>
              <a:ext cx="1899726" cy="816666"/>
              <a:chOff x="6153628" y="647382"/>
              <a:chExt cx="1912972" cy="518659"/>
            </a:xfrm>
          </p:grpSpPr>
          <p:cxnSp>
            <p:nvCxnSpPr>
              <p:cNvPr id="41" name="直接连接符 40"/>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25"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latin typeface="Arial" panose="020B0604020202020204" pitchFamily="34" charset="0"/>
                  <a:ea typeface="Malgun Gothic" panose="020B0503020000020004" pitchFamily="34" charset="-127"/>
                </a:rPr>
                <a:t>4%</a:t>
              </a:r>
              <a:endParaRPr lang="en-US" altLang="zh-CN" sz="1400" b="1">
                <a:latin typeface="Arial" panose="020B0604020202020204" pitchFamily="34" charset="0"/>
                <a:cs typeface="Arial" panose="020B0604020202020204" pitchFamily="34" charset="0"/>
              </a:endParaRPr>
            </a:p>
          </p:txBody>
        </p:sp>
        <p:sp>
          <p:nvSpPr>
            <p:cNvPr id="37" name="椭圆 36"/>
            <p:cNvSpPr/>
            <p:nvPr/>
          </p:nvSpPr>
          <p:spPr>
            <a:xfrm>
              <a:off x="4154193" y="1651915"/>
              <a:ext cx="100011"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27" name="组合 98"/>
            <p:cNvGrpSpPr/>
            <p:nvPr/>
          </p:nvGrpSpPr>
          <p:grpSpPr bwMode="auto">
            <a:xfrm>
              <a:off x="1331640" y="971011"/>
              <a:ext cx="2172011" cy="641220"/>
              <a:chOff x="5280309" y="1612231"/>
              <a:chExt cx="2172011" cy="641220"/>
            </a:xfrm>
          </p:grpSpPr>
          <p:sp>
            <p:nvSpPr>
              <p:cNvPr id="39" name="Rectangle 3"/>
              <p:cNvSpPr txBox="1">
                <a:spLocks noChangeArrowheads="1"/>
              </p:cNvSpPr>
              <p:nvPr/>
            </p:nvSpPr>
            <p:spPr>
              <a:xfrm>
                <a:off x="5280309" y="1612628"/>
                <a:ext cx="2171683" cy="5916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r>
                  <a:rPr lang="en-US" altLang="zh-CN" sz="1000" dirty="0">
                    <a:solidFill>
                      <a:schemeClr val="tx1">
                        <a:lumMod val="65000"/>
                        <a:lumOff val="35000"/>
                      </a:schemeClr>
                    </a:solidFill>
                    <a:latin typeface="Arial" panose="020B0604020202020204" pitchFamily="34" charset="0"/>
                  </a:rPr>
                  <a:t> </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7429767" y="1660216"/>
                <a:ext cx="0" cy="5932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21" name="组合 42"/>
          <p:cNvGrpSpPr/>
          <p:nvPr/>
        </p:nvGrpSpPr>
        <p:grpSpPr bwMode="auto">
          <a:xfrm>
            <a:off x="835025" y="-14288"/>
            <a:ext cx="2513013" cy="307976"/>
            <a:chOff x="835117" y="-14845"/>
            <a:chExt cx="2512747" cy="307777"/>
          </a:xfrm>
        </p:grpSpPr>
        <p:sp>
          <p:nvSpPr>
            <p:cNvPr id="17422" name="TextBox 43"/>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TextBox 44"/>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1959" y="928902"/>
            <a:ext cx="6240209" cy="3064662"/>
            <a:chOff x="1403350" y="2276475"/>
            <a:chExt cx="7416800" cy="3897371"/>
          </a:xfrm>
          <a:solidFill>
            <a:schemeClr val="bg1">
              <a:lumMod val="8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grpSp>
      <p:sp>
        <p:nvSpPr>
          <p:cNvPr id="266" name="矩形 265"/>
          <p:cNvSpPr/>
          <p:nvPr/>
        </p:nvSpPr>
        <p:spPr>
          <a:xfrm>
            <a:off x="3878263" y="1708150"/>
            <a:ext cx="1679575" cy="768350"/>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436" name="组合 266"/>
          <p:cNvGrpSpPr/>
          <p:nvPr/>
        </p:nvGrpSpPr>
        <p:grpSpPr bwMode="auto">
          <a:xfrm>
            <a:off x="6018213" y="1674813"/>
            <a:ext cx="1524000" cy="261937"/>
            <a:chOff x="6018079" y="1675235"/>
            <a:chExt cx="1524043" cy="261610"/>
          </a:xfrm>
        </p:grpSpPr>
        <p:sp>
          <p:nvSpPr>
            <p:cNvPr id="268" name="椭圆 267"/>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69" name="直接连接符 268"/>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511"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20%</a:t>
              </a:r>
              <a:endParaRPr lang="en-US" altLang="zh-CN" sz="1100" b="1">
                <a:latin typeface="Arial" panose="020B0604020202020204" pitchFamily="34" charset="0"/>
                <a:cs typeface="Arial" panose="020B0604020202020204" pitchFamily="34" charset="0"/>
              </a:endParaRPr>
            </a:p>
          </p:txBody>
        </p:sp>
      </p:grpSp>
      <p:grpSp>
        <p:nvGrpSpPr>
          <p:cNvPr id="18437" name="组合 270"/>
          <p:cNvGrpSpPr/>
          <p:nvPr/>
        </p:nvGrpSpPr>
        <p:grpSpPr bwMode="auto">
          <a:xfrm>
            <a:off x="6129338" y="742950"/>
            <a:ext cx="887412" cy="663575"/>
            <a:chOff x="6130121" y="742704"/>
            <a:chExt cx="887057" cy="664517"/>
          </a:xfrm>
        </p:grpSpPr>
        <p:sp>
          <p:nvSpPr>
            <p:cNvPr id="272" name="椭圆 271"/>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503" name="组合 271"/>
            <p:cNvGrpSpPr/>
            <p:nvPr/>
          </p:nvGrpSpPr>
          <p:grpSpPr bwMode="auto">
            <a:xfrm>
              <a:off x="6224495" y="993618"/>
              <a:ext cx="723766" cy="327646"/>
              <a:chOff x="7077222" y="777560"/>
              <a:chExt cx="795928" cy="360313"/>
            </a:xfrm>
          </p:grpSpPr>
          <p:cxnSp>
            <p:nvCxnSpPr>
              <p:cNvPr id="275" name="直接连接符 274"/>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504"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18438" name="组合 276"/>
          <p:cNvGrpSpPr/>
          <p:nvPr/>
        </p:nvGrpSpPr>
        <p:grpSpPr bwMode="auto">
          <a:xfrm>
            <a:off x="3030538" y="484188"/>
            <a:ext cx="725487" cy="590550"/>
            <a:chOff x="3030436" y="483518"/>
            <a:chExt cx="725941" cy="590723"/>
          </a:xfrm>
        </p:grpSpPr>
        <p:sp>
          <p:nvSpPr>
            <p:cNvPr id="278" name="椭圆 277"/>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79" name="直接连接符 278"/>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99"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18439" name="组合 281"/>
          <p:cNvGrpSpPr/>
          <p:nvPr/>
        </p:nvGrpSpPr>
        <p:grpSpPr bwMode="auto">
          <a:xfrm>
            <a:off x="915988" y="1716088"/>
            <a:ext cx="1306512" cy="260350"/>
            <a:chOff x="915853" y="1715439"/>
            <a:chExt cx="1306189" cy="261610"/>
          </a:xfrm>
        </p:grpSpPr>
        <p:sp>
          <p:nvSpPr>
            <p:cNvPr id="283" name="椭圆 282"/>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84" name="直接连接符 283"/>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93"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18440" name="组合 285"/>
          <p:cNvGrpSpPr/>
          <p:nvPr/>
        </p:nvGrpSpPr>
        <p:grpSpPr bwMode="auto">
          <a:xfrm>
            <a:off x="1846263" y="2965450"/>
            <a:ext cx="1089025" cy="273050"/>
            <a:chOff x="1846554" y="2965399"/>
            <a:chExt cx="1089524" cy="272410"/>
          </a:xfrm>
        </p:grpSpPr>
        <p:sp>
          <p:nvSpPr>
            <p:cNvPr id="287" name="椭圆 286"/>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85" name="组合 293"/>
            <p:cNvGrpSpPr/>
            <p:nvPr/>
          </p:nvGrpSpPr>
          <p:grpSpPr bwMode="auto">
            <a:xfrm>
              <a:off x="1907703" y="3085438"/>
              <a:ext cx="923241" cy="152371"/>
              <a:chOff x="3334431" y="2532757"/>
              <a:chExt cx="1015290" cy="167563"/>
            </a:xfrm>
          </p:grpSpPr>
          <p:cxnSp>
            <p:nvCxnSpPr>
              <p:cNvPr id="290" name="直接连接符 289"/>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86"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18441" name="组合 291"/>
          <p:cNvGrpSpPr/>
          <p:nvPr/>
        </p:nvGrpSpPr>
        <p:grpSpPr bwMode="auto">
          <a:xfrm>
            <a:off x="3208338" y="3279775"/>
            <a:ext cx="501650" cy="673100"/>
            <a:chOff x="3207935" y="3279921"/>
            <a:chExt cx="501820" cy="672669"/>
          </a:xfrm>
        </p:grpSpPr>
        <p:sp>
          <p:nvSpPr>
            <p:cNvPr id="293" name="椭圆 292"/>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94" name="直接连接符 293"/>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81"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4%</a:t>
              </a:r>
              <a:endParaRPr lang="en-US" altLang="zh-CN" sz="1100" b="1">
                <a:latin typeface="Arial" panose="020B0604020202020204" pitchFamily="34" charset="0"/>
                <a:cs typeface="Arial" panose="020B0604020202020204" pitchFamily="34" charset="0"/>
              </a:endParaRPr>
            </a:p>
          </p:txBody>
        </p:sp>
      </p:grpSp>
      <p:grpSp>
        <p:nvGrpSpPr>
          <p:cNvPr id="18442" name="组合 295"/>
          <p:cNvGrpSpPr/>
          <p:nvPr/>
        </p:nvGrpSpPr>
        <p:grpSpPr bwMode="auto">
          <a:xfrm>
            <a:off x="3308350" y="2316163"/>
            <a:ext cx="1035050" cy="398462"/>
            <a:chOff x="3308639" y="2315810"/>
            <a:chExt cx="1034254" cy="399039"/>
          </a:xfrm>
        </p:grpSpPr>
        <p:sp>
          <p:nvSpPr>
            <p:cNvPr id="297" name="椭圆 296"/>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73" name="组合 286"/>
            <p:cNvGrpSpPr/>
            <p:nvPr/>
          </p:nvGrpSpPr>
          <p:grpSpPr bwMode="auto">
            <a:xfrm>
              <a:off x="3776365" y="2405370"/>
              <a:ext cx="493873" cy="153408"/>
              <a:chOff x="3806608" y="2524633"/>
              <a:chExt cx="543113" cy="168703"/>
            </a:xfrm>
          </p:grpSpPr>
          <p:cxnSp>
            <p:nvCxnSpPr>
              <p:cNvPr id="300" name="直接连接符 299"/>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74"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18443" name="组合 301"/>
          <p:cNvGrpSpPr/>
          <p:nvPr/>
        </p:nvGrpSpPr>
        <p:grpSpPr bwMode="auto">
          <a:xfrm>
            <a:off x="4886325" y="2911475"/>
            <a:ext cx="733425" cy="312738"/>
            <a:chOff x="4887094" y="2911268"/>
            <a:chExt cx="732476" cy="313653"/>
          </a:xfrm>
        </p:grpSpPr>
        <p:sp>
          <p:nvSpPr>
            <p:cNvPr id="303" name="椭圆 302"/>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66" name="组合 308"/>
            <p:cNvGrpSpPr/>
            <p:nvPr/>
          </p:nvGrpSpPr>
          <p:grpSpPr bwMode="auto">
            <a:xfrm flipH="1">
              <a:off x="4987798" y="3001933"/>
              <a:ext cx="521147" cy="208300"/>
              <a:chOff x="3806608" y="2532757"/>
              <a:chExt cx="543113" cy="167563"/>
            </a:xfrm>
          </p:grpSpPr>
          <p:cxnSp>
            <p:nvCxnSpPr>
              <p:cNvPr id="306" name="直接连接符 305"/>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67"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12%</a:t>
              </a:r>
              <a:endParaRPr lang="en-US" altLang="zh-CN" sz="1100" b="1">
                <a:latin typeface="Arial" panose="020B0604020202020204" pitchFamily="34" charset="0"/>
                <a:cs typeface="Arial" panose="020B0604020202020204" pitchFamily="34" charset="0"/>
              </a:endParaRPr>
            </a:p>
          </p:txBody>
        </p:sp>
      </p:grpSp>
      <p:grpSp>
        <p:nvGrpSpPr>
          <p:cNvPr id="18444" name="组合 307"/>
          <p:cNvGrpSpPr/>
          <p:nvPr/>
        </p:nvGrpSpPr>
        <p:grpSpPr bwMode="auto">
          <a:xfrm flipH="1">
            <a:off x="6923088" y="3260725"/>
            <a:ext cx="601662" cy="261938"/>
            <a:chOff x="5924324" y="3212817"/>
            <a:chExt cx="608713" cy="261610"/>
          </a:xfrm>
        </p:grpSpPr>
        <p:grpSp>
          <p:nvGrpSpPr>
            <p:cNvPr id="18456" name="组合 287"/>
            <p:cNvGrpSpPr/>
            <p:nvPr/>
          </p:nvGrpSpPr>
          <p:grpSpPr bwMode="auto">
            <a:xfrm>
              <a:off x="5976828" y="3290041"/>
              <a:ext cx="493873" cy="152371"/>
              <a:chOff x="3806608" y="2532757"/>
              <a:chExt cx="543113" cy="167563"/>
            </a:xfrm>
          </p:grpSpPr>
          <p:cxnSp>
            <p:nvCxnSpPr>
              <p:cNvPr id="312" name="直接连接符 311"/>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0" name="椭圆 309"/>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460"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18445" name="组合 313"/>
          <p:cNvGrpSpPr/>
          <p:nvPr/>
        </p:nvGrpSpPr>
        <p:grpSpPr bwMode="auto">
          <a:xfrm>
            <a:off x="4572000" y="3795713"/>
            <a:ext cx="3190875" cy="719137"/>
            <a:chOff x="1249046" y="3286879"/>
            <a:chExt cx="3338459" cy="718919"/>
          </a:xfrm>
        </p:grpSpPr>
        <p:sp>
          <p:nvSpPr>
            <p:cNvPr id="18449" name="TextBox 323"/>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点击添加文本 </a:t>
              </a:r>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316" name="矩形 315"/>
            <p:cNvSpPr/>
            <p:nvPr/>
          </p:nvSpPr>
          <p:spPr>
            <a:xfrm>
              <a:off x="1445035" y="3574129"/>
              <a:ext cx="3062745" cy="431669"/>
            </a:xfrm>
            <a:prstGeom prst="rect">
              <a:avLst/>
            </a:prstGeom>
          </p:spPr>
          <p:txBody>
            <a:bodyPr>
              <a:spAutoFit/>
            </a:bodyPr>
            <a:lstStyle/>
            <a:p>
              <a:pPr algn="just" eaLnBrk="1" fontAlgn="auto" hangingPunct="1">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451" name="组合 325"/>
            <p:cNvGrpSpPr/>
            <p:nvPr/>
          </p:nvGrpSpPr>
          <p:grpSpPr bwMode="auto">
            <a:xfrm>
              <a:off x="1249046" y="3377778"/>
              <a:ext cx="156756" cy="156756"/>
              <a:chOff x="5308985" y="532629"/>
              <a:chExt cx="156756" cy="156756"/>
            </a:xfrm>
          </p:grpSpPr>
          <p:sp>
            <p:nvSpPr>
              <p:cNvPr id="318" name="圆角矩形 3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9" name="等腰三角形 318"/>
              <p:cNvSpPr/>
              <p:nvPr/>
            </p:nvSpPr>
            <p:spPr>
              <a:xfrm rot="5400000">
                <a:off x="5360863" y="587494"/>
                <a:ext cx="52371" cy="465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8446" name="组合 328"/>
          <p:cNvGrpSpPr/>
          <p:nvPr/>
        </p:nvGrpSpPr>
        <p:grpSpPr bwMode="auto">
          <a:xfrm>
            <a:off x="835025" y="-14288"/>
            <a:ext cx="2513013" cy="307976"/>
            <a:chOff x="835117" y="-14845"/>
            <a:chExt cx="2512747" cy="307777"/>
          </a:xfrm>
        </p:grpSpPr>
        <p:sp>
          <p:nvSpPr>
            <p:cNvPr id="18447" name="TextBox 3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22" name="TextBox 3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94102" y="433061"/>
            <a:ext cx="4768555" cy="4011050"/>
            <a:chOff x="-1609626" y="-1044510"/>
            <a:chExt cx="11235241" cy="9450475"/>
          </a:xfrm>
          <a:solidFill>
            <a:schemeClr val="bg1">
              <a:lumMod val="85000"/>
            </a:schemeClr>
          </a:solidFill>
        </p:grpSpPr>
        <p:sp>
          <p:nvSpPr>
            <p:cNvPr id="3"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nvGrpSpPr>
            <p:cNvPr id="4" name="组合 3"/>
            <p:cNvGrpSpPr/>
            <p:nvPr/>
          </p:nvGrpSpPr>
          <p:grpSpPr>
            <a:xfrm>
              <a:off x="-1609626" y="-1044510"/>
              <a:ext cx="11235241" cy="9450475"/>
              <a:chOff x="-1609626" y="-1044510"/>
              <a:chExt cx="11235241" cy="9450475"/>
            </a:xfrm>
            <a:grpFill/>
          </p:grpSpPr>
          <p:sp>
            <p:nvSpPr>
              <p:cNvPr id="6"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8"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9"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0"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1"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2"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3"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4"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5"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6"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7"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8"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9"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0"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1"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2"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3"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4"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5"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6"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7"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28"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9"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0"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1"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2"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3"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4"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5"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6"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7"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8"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9"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sp>
          <p:nvSpPr>
            <p:cNvPr id="5"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sp>
        <p:nvSpPr>
          <p:cNvPr id="40" name="矩形 39"/>
          <p:cNvSpPr/>
          <p:nvPr/>
        </p:nvSpPr>
        <p:spPr>
          <a:xfrm>
            <a:off x="2973388" y="2386013"/>
            <a:ext cx="1679575" cy="522287"/>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460" name="组合 40"/>
          <p:cNvGrpSpPr/>
          <p:nvPr/>
        </p:nvGrpSpPr>
        <p:grpSpPr bwMode="auto">
          <a:xfrm>
            <a:off x="4652963" y="1938338"/>
            <a:ext cx="1998662" cy="261937"/>
            <a:chOff x="4652638" y="1937949"/>
            <a:chExt cx="1998319" cy="261610"/>
          </a:xfrm>
        </p:grpSpPr>
        <p:sp>
          <p:nvSpPr>
            <p:cNvPr id="42" name="椭圆 41"/>
            <p:cNvSpPr/>
            <p:nvPr/>
          </p:nvSpPr>
          <p:spPr>
            <a:xfrm>
              <a:off x="4652638" y="2025156"/>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43" name="直接连接符 42"/>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18"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25%</a:t>
              </a:r>
              <a:endParaRPr lang="en-US" altLang="zh-CN" sz="1100" b="1">
                <a:latin typeface="Arial" panose="020B0604020202020204" pitchFamily="34" charset="0"/>
                <a:cs typeface="Arial" panose="020B0604020202020204" pitchFamily="34" charset="0"/>
              </a:endParaRPr>
            </a:p>
          </p:txBody>
        </p:sp>
      </p:grpSp>
      <p:grpSp>
        <p:nvGrpSpPr>
          <p:cNvPr id="19461" name="组合 44"/>
          <p:cNvGrpSpPr/>
          <p:nvPr/>
        </p:nvGrpSpPr>
        <p:grpSpPr bwMode="auto">
          <a:xfrm>
            <a:off x="5313363" y="1001713"/>
            <a:ext cx="957262" cy="658812"/>
            <a:chOff x="5313149" y="1002313"/>
            <a:chExt cx="958206" cy="657915"/>
          </a:xfrm>
        </p:grpSpPr>
        <p:sp>
          <p:nvSpPr>
            <p:cNvPr id="46" name="椭圆 45"/>
            <p:cNvSpPr/>
            <p:nvPr/>
          </p:nvSpPr>
          <p:spPr>
            <a:xfrm>
              <a:off x="5313149" y="1558139"/>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10" name="组合 75"/>
            <p:cNvGrpSpPr/>
            <p:nvPr/>
          </p:nvGrpSpPr>
          <p:grpSpPr bwMode="auto">
            <a:xfrm>
              <a:off x="5400288" y="1240936"/>
              <a:ext cx="853996" cy="332152"/>
              <a:chOff x="6489561" y="980261"/>
              <a:chExt cx="926399" cy="360313"/>
            </a:xfrm>
          </p:grpSpPr>
          <p:cxnSp>
            <p:nvCxnSpPr>
              <p:cNvPr id="49" name="直接连接符 48"/>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11"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19462" name="组合 50"/>
          <p:cNvGrpSpPr/>
          <p:nvPr/>
        </p:nvGrpSpPr>
        <p:grpSpPr bwMode="auto">
          <a:xfrm>
            <a:off x="588963" y="2874963"/>
            <a:ext cx="2719387" cy="454025"/>
            <a:chOff x="588719" y="2874258"/>
            <a:chExt cx="2719174" cy="454919"/>
          </a:xfrm>
        </p:grpSpPr>
        <p:sp>
          <p:nvSpPr>
            <p:cNvPr id="52" name="椭圆 51"/>
            <p:cNvSpPr/>
            <p:nvPr/>
          </p:nvSpPr>
          <p:spPr>
            <a:xfrm>
              <a:off x="3205804" y="3227088"/>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53" name="直接连接符 52"/>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6"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7%</a:t>
              </a:r>
              <a:endParaRPr lang="en-US" altLang="zh-CN" sz="1100" b="1">
                <a:latin typeface="Arial" panose="020B0604020202020204" pitchFamily="34" charset="0"/>
                <a:cs typeface="Arial" panose="020B0604020202020204" pitchFamily="34" charset="0"/>
              </a:endParaRPr>
            </a:p>
          </p:txBody>
        </p:sp>
      </p:grpSp>
      <p:grpSp>
        <p:nvGrpSpPr>
          <p:cNvPr id="19463" name="组合 55"/>
          <p:cNvGrpSpPr/>
          <p:nvPr/>
        </p:nvGrpSpPr>
        <p:grpSpPr bwMode="auto">
          <a:xfrm>
            <a:off x="2301875" y="3656013"/>
            <a:ext cx="1323975" cy="261937"/>
            <a:chOff x="2302059" y="3655902"/>
            <a:chExt cx="1324154" cy="261610"/>
          </a:xfrm>
        </p:grpSpPr>
        <p:sp>
          <p:nvSpPr>
            <p:cNvPr id="57" name="椭圆 56"/>
            <p:cNvSpPr/>
            <p:nvPr/>
          </p:nvSpPr>
          <p:spPr>
            <a:xfrm>
              <a:off x="3524124" y="3741275"/>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58" name="直接连接符 57"/>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0"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19464" name="组合 59"/>
          <p:cNvGrpSpPr/>
          <p:nvPr/>
        </p:nvGrpSpPr>
        <p:grpSpPr bwMode="auto">
          <a:xfrm>
            <a:off x="3163888" y="1403350"/>
            <a:ext cx="1187450" cy="455613"/>
            <a:chOff x="3163624" y="1403954"/>
            <a:chExt cx="1188316" cy="454919"/>
          </a:xfrm>
        </p:grpSpPr>
        <p:sp>
          <p:nvSpPr>
            <p:cNvPr id="61" name="椭圆 60"/>
            <p:cNvSpPr/>
            <p:nvPr/>
          </p:nvSpPr>
          <p:spPr>
            <a:xfrm>
              <a:off x="4249851" y="1756784"/>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62" name="直接连接符 61"/>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495"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19465" name="组合 64"/>
          <p:cNvGrpSpPr/>
          <p:nvPr/>
        </p:nvGrpSpPr>
        <p:grpSpPr bwMode="auto">
          <a:xfrm>
            <a:off x="511175" y="1812925"/>
            <a:ext cx="1323975" cy="261938"/>
            <a:chOff x="511542" y="1812588"/>
            <a:chExt cx="1324154" cy="261610"/>
          </a:xfrm>
        </p:grpSpPr>
        <p:sp>
          <p:nvSpPr>
            <p:cNvPr id="66" name="椭圆 65"/>
            <p:cNvSpPr/>
            <p:nvPr/>
          </p:nvSpPr>
          <p:spPr>
            <a:xfrm>
              <a:off x="1733607" y="1897961"/>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67" name="直接连接符 66"/>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489"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19466" name="组合 68"/>
          <p:cNvGrpSpPr/>
          <p:nvPr/>
        </p:nvGrpSpPr>
        <p:grpSpPr bwMode="auto">
          <a:xfrm>
            <a:off x="5200650" y="2289175"/>
            <a:ext cx="1458913" cy="558800"/>
            <a:chOff x="5200864" y="2288822"/>
            <a:chExt cx="1459172" cy="558540"/>
          </a:xfrm>
        </p:grpSpPr>
        <p:sp>
          <p:nvSpPr>
            <p:cNvPr id="70" name="椭圆 69"/>
            <p:cNvSpPr/>
            <p:nvPr/>
          </p:nvSpPr>
          <p:spPr>
            <a:xfrm>
              <a:off x="5200864" y="2745273"/>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81" name="组合 95"/>
            <p:cNvGrpSpPr/>
            <p:nvPr/>
          </p:nvGrpSpPr>
          <p:grpSpPr bwMode="auto">
            <a:xfrm>
              <a:off x="5288003" y="2428070"/>
              <a:ext cx="853996" cy="332152"/>
              <a:chOff x="6489561" y="980261"/>
              <a:chExt cx="926399" cy="360313"/>
            </a:xfrm>
          </p:grpSpPr>
          <p:cxnSp>
            <p:nvCxnSpPr>
              <p:cNvPr id="73" name="直接连接符 72"/>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82"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21%</a:t>
              </a:r>
              <a:endParaRPr lang="en-US" altLang="zh-CN" sz="1100" b="1">
                <a:latin typeface="Arial" panose="020B0604020202020204" pitchFamily="34" charset="0"/>
                <a:cs typeface="Arial" panose="020B0604020202020204" pitchFamily="34" charset="0"/>
              </a:endParaRPr>
            </a:p>
          </p:txBody>
        </p:sp>
      </p:grpSp>
      <p:grpSp>
        <p:nvGrpSpPr>
          <p:cNvPr id="19467" name="组合 74"/>
          <p:cNvGrpSpPr/>
          <p:nvPr/>
        </p:nvGrpSpPr>
        <p:grpSpPr bwMode="auto">
          <a:xfrm>
            <a:off x="5270500" y="3651250"/>
            <a:ext cx="3189288" cy="719138"/>
            <a:chOff x="1249046" y="3286879"/>
            <a:chExt cx="3338459" cy="718919"/>
          </a:xfrm>
        </p:grpSpPr>
        <p:sp>
          <p:nvSpPr>
            <p:cNvPr id="19471" name="TextBox 109"/>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点击添加文本 </a:t>
              </a:r>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77" name="矩形 76"/>
            <p:cNvSpPr/>
            <p:nvPr/>
          </p:nvSpPr>
          <p:spPr>
            <a:xfrm>
              <a:off x="1445133" y="3574129"/>
              <a:ext cx="3062608" cy="431669"/>
            </a:xfrm>
            <a:prstGeom prst="rect">
              <a:avLst/>
            </a:prstGeom>
          </p:spPr>
          <p:txBody>
            <a:bodyPr>
              <a:spAutoFit/>
            </a:bodyPr>
            <a:lstStyle/>
            <a:p>
              <a:pPr algn="just" eaLnBrk="1" fontAlgn="auto" hangingPunct="1">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473" name="组合 111"/>
            <p:cNvGrpSpPr/>
            <p:nvPr/>
          </p:nvGrpSpPr>
          <p:grpSpPr bwMode="auto">
            <a:xfrm>
              <a:off x="1249046" y="3377778"/>
              <a:ext cx="156756" cy="156756"/>
              <a:chOff x="5308985" y="532629"/>
              <a:chExt cx="156756" cy="156756"/>
            </a:xfrm>
          </p:grpSpPr>
          <p:sp>
            <p:nvSpPr>
              <p:cNvPr id="79" name="圆角矩形 7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0" name="等腰三角形 79"/>
              <p:cNvSpPr/>
              <p:nvPr/>
            </p:nvSpPr>
            <p:spPr>
              <a:xfrm rot="5400000">
                <a:off x="5360902" y="587483"/>
                <a:ext cx="52372"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9468" name="组合 89"/>
          <p:cNvGrpSpPr/>
          <p:nvPr/>
        </p:nvGrpSpPr>
        <p:grpSpPr bwMode="auto">
          <a:xfrm>
            <a:off x="835025" y="-14288"/>
            <a:ext cx="2513013" cy="307976"/>
            <a:chOff x="835117" y="-14845"/>
            <a:chExt cx="2512747" cy="307777"/>
          </a:xfrm>
        </p:grpSpPr>
        <p:sp>
          <p:nvSpPr>
            <p:cNvPr id="19469" name="TextBox 9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83" name="TextBox 104"/>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
          <p:cNvGrpSpPr/>
          <p:nvPr/>
        </p:nvGrpSpPr>
        <p:grpSpPr bwMode="auto">
          <a:xfrm>
            <a:off x="2598738" y="1368425"/>
            <a:ext cx="3946525" cy="3946525"/>
            <a:chOff x="2809875" y="2044351"/>
            <a:chExt cx="4008990" cy="4008990"/>
          </a:xfrm>
        </p:grpSpPr>
        <p:sp>
          <p:nvSpPr>
            <p:cNvPr id="3" name="空心弧 2"/>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 name="空心弧 3"/>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5" name="空心弧 4"/>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6" name="空心弧 5"/>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7" name="空心弧 6"/>
            <p:cNvSpPr/>
            <p:nvPr/>
          </p:nvSpPr>
          <p:spPr>
            <a:xfrm>
              <a:off x="3600062" y="2834538"/>
              <a:ext cx="2428616" cy="2428616"/>
            </a:xfrm>
            <a:prstGeom prst="blockArc">
              <a:avLst>
                <a:gd name="adj1" fmla="val 16282140"/>
                <a:gd name="adj2" fmla="val 3900"/>
                <a:gd name="adj3" fmla="val 8505"/>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grpSp>
        <p:nvGrpSpPr>
          <p:cNvPr id="20483" name="组合 7"/>
          <p:cNvGrpSpPr/>
          <p:nvPr/>
        </p:nvGrpSpPr>
        <p:grpSpPr bwMode="auto">
          <a:xfrm>
            <a:off x="1270000" y="3913188"/>
            <a:ext cx="6448425" cy="385762"/>
            <a:chOff x="1202229" y="3913515"/>
            <a:chExt cx="6449827" cy="384721"/>
          </a:xfrm>
        </p:grpSpPr>
        <p:grpSp>
          <p:nvGrpSpPr>
            <p:cNvPr id="20498" name="组合 23"/>
            <p:cNvGrpSpPr/>
            <p:nvPr/>
          </p:nvGrpSpPr>
          <p:grpSpPr bwMode="auto">
            <a:xfrm>
              <a:off x="1202229" y="3913515"/>
              <a:ext cx="1297751" cy="384721"/>
              <a:chOff x="1721396" y="3913515"/>
              <a:chExt cx="1297751" cy="384721"/>
            </a:xfrm>
          </p:grpSpPr>
          <p:sp>
            <p:nvSpPr>
              <p:cNvPr id="19" name="椭圆 18"/>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9" name="TextBox 22"/>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en-US" altLang="zh-CN"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499" name="组合 24"/>
            <p:cNvGrpSpPr/>
            <p:nvPr/>
          </p:nvGrpSpPr>
          <p:grpSpPr bwMode="auto">
            <a:xfrm>
              <a:off x="2919588" y="3913515"/>
              <a:ext cx="1297751" cy="384721"/>
              <a:chOff x="1721396" y="3913515"/>
              <a:chExt cx="1297751" cy="384721"/>
            </a:xfrm>
          </p:grpSpPr>
          <p:sp>
            <p:nvSpPr>
              <p:cNvPr id="17" name="椭圆 16"/>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7" name="TextBox 26"/>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00" name="组合 27"/>
            <p:cNvGrpSpPr/>
            <p:nvPr/>
          </p:nvGrpSpPr>
          <p:grpSpPr bwMode="auto">
            <a:xfrm>
              <a:off x="4636947" y="3913515"/>
              <a:ext cx="1297751" cy="384721"/>
              <a:chOff x="1721396" y="3913515"/>
              <a:chExt cx="1297751" cy="384721"/>
            </a:xfrm>
          </p:grpSpPr>
          <p:sp>
            <p:nvSpPr>
              <p:cNvPr id="15" name="椭圆 14"/>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5" name="TextBox 29"/>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01" name="组合 30"/>
            <p:cNvGrpSpPr/>
            <p:nvPr/>
          </p:nvGrpSpPr>
          <p:grpSpPr bwMode="auto">
            <a:xfrm>
              <a:off x="6354305" y="3913515"/>
              <a:ext cx="1297751" cy="384721"/>
              <a:chOff x="1721396" y="3913515"/>
              <a:chExt cx="1297751" cy="384721"/>
            </a:xfrm>
          </p:grpSpPr>
          <p:sp>
            <p:nvSpPr>
              <p:cNvPr id="13" name="椭圆 12"/>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3" name="TextBox 32"/>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0484" name="组合 20"/>
          <p:cNvGrpSpPr/>
          <p:nvPr/>
        </p:nvGrpSpPr>
        <p:grpSpPr bwMode="auto">
          <a:xfrm>
            <a:off x="2222500" y="938213"/>
            <a:ext cx="4773613" cy="2413000"/>
            <a:chOff x="2222308" y="938757"/>
            <a:chExt cx="4773578" cy="2413166"/>
          </a:xfrm>
        </p:grpSpPr>
        <p:sp>
          <p:nvSpPr>
            <p:cNvPr id="22"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3"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4" name="矩形 23"/>
          <p:cNvSpPr/>
          <p:nvPr/>
        </p:nvSpPr>
        <p:spPr>
          <a:xfrm>
            <a:off x="4052888" y="2668588"/>
            <a:ext cx="1250950" cy="522287"/>
          </a:xfrm>
          <a:prstGeom prst="rect">
            <a:avLst/>
          </a:prstGeom>
        </p:spPr>
        <p:txBody>
          <a:bodyPr>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486"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20%</a:t>
            </a:r>
            <a:endParaRPr lang="zh-CN" altLang="en-US" sz="1400" b="1">
              <a:latin typeface="Arial" panose="020B0604020202020204" pitchFamily="34" charset="0"/>
              <a:cs typeface="Arial" panose="020B0604020202020204" pitchFamily="34" charset="0"/>
            </a:endParaRPr>
          </a:p>
        </p:txBody>
      </p:sp>
      <p:sp>
        <p:nvSpPr>
          <p:cNvPr id="20487"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20488"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20489"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80%</a:t>
            </a:r>
            <a:endParaRPr lang="zh-CN" altLang="en-US" sz="1400" b="1">
              <a:latin typeface="Arial" panose="020B0604020202020204" pitchFamily="34" charset="0"/>
              <a:cs typeface="Arial" panose="020B0604020202020204" pitchFamily="34" charset="0"/>
            </a:endParaRPr>
          </a:p>
        </p:txBody>
      </p:sp>
      <p:sp>
        <p:nvSpPr>
          <p:cNvPr id="20490"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100%</a:t>
            </a:r>
            <a:endParaRPr lang="zh-CN" altLang="en-US" sz="1400" b="1">
              <a:latin typeface="Arial" panose="020B0604020202020204" pitchFamily="34" charset="0"/>
              <a:cs typeface="Arial" panose="020B0604020202020204" pitchFamily="34" charset="0"/>
            </a:endParaRPr>
          </a:p>
        </p:txBody>
      </p:sp>
      <p:sp>
        <p:nvSpPr>
          <p:cNvPr id="20491"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120%</a:t>
            </a:r>
            <a:endParaRPr lang="zh-CN" altLang="en-US" sz="1400" b="1">
              <a:latin typeface="Arial" panose="020B0604020202020204" pitchFamily="34" charset="0"/>
              <a:cs typeface="Arial" panose="020B0604020202020204" pitchFamily="34" charset="0"/>
            </a:endParaRPr>
          </a:p>
        </p:txBody>
      </p:sp>
      <p:sp>
        <p:nvSpPr>
          <p:cNvPr id="20492"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0%</a:t>
            </a:r>
            <a:endParaRPr lang="zh-CN" altLang="en-US" sz="1400" b="1">
              <a:latin typeface="Arial" panose="020B0604020202020204" pitchFamily="34" charset="0"/>
              <a:cs typeface="Arial" panose="020B0604020202020204" pitchFamily="34" charset="0"/>
            </a:endParaRPr>
          </a:p>
        </p:txBody>
      </p:sp>
      <p:grpSp>
        <p:nvGrpSpPr>
          <p:cNvPr id="20493" name="组合 33"/>
          <p:cNvGrpSpPr/>
          <p:nvPr/>
        </p:nvGrpSpPr>
        <p:grpSpPr bwMode="auto">
          <a:xfrm>
            <a:off x="835025" y="-14288"/>
            <a:ext cx="2513013" cy="307976"/>
            <a:chOff x="835117" y="-14845"/>
            <a:chExt cx="2512747" cy="307777"/>
          </a:xfrm>
        </p:grpSpPr>
        <p:sp>
          <p:nvSpPr>
            <p:cNvPr id="20494" name="TextBox 34"/>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TextBox 36"/>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33794"/>
            <a:ext cx="2622516" cy="2494589"/>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507"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66" name="组合 51"/>
            <p:cNvGrpSpPr/>
            <p:nvPr/>
          </p:nvGrpSpPr>
          <p:grpSpPr bwMode="auto">
            <a:xfrm>
              <a:off x="1642965" y="1128882"/>
              <a:ext cx="1604331" cy="525990"/>
              <a:chOff x="1642965" y="1128882"/>
              <a:chExt cx="1604331" cy="525990"/>
            </a:xfrm>
          </p:grpSpPr>
          <p:sp>
            <p:nvSpPr>
              <p:cNvPr id="21567"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68"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1508"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60" name="组合 102"/>
            <p:cNvGrpSpPr/>
            <p:nvPr/>
          </p:nvGrpSpPr>
          <p:grpSpPr bwMode="auto">
            <a:xfrm>
              <a:off x="1642965" y="1762295"/>
              <a:ext cx="1604331" cy="525990"/>
              <a:chOff x="1642965" y="1128882"/>
              <a:chExt cx="1604331" cy="525990"/>
            </a:xfrm>
          </p:grpSpPr>
          <p:sp>
            <p:nvSpPr>
              <p:cNvPr id="21561"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62"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1509"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2147483647 h 114"/>
                <a:gd name="T2" fmla="*/ 2147483647 w 670"/>
                <a:gd name="T3" fmla="*/ 2147483647 h 114"/>
                <a:gd name="T4" fmla="*/ 2147483647 w 670"/>
                <a:gd name="T5" fmla="*/ 1107816374 h 114"/>
                <a:gd name="T6" fmla="*/ 2147483647 w 670"/>
                <a:gd name="T7" fmla="*/ 0 h 114"/>
                <a:gd name="T8" fmla="*/ 0 w 670"/>
                <a:gd name="T9" fmla="*/ 0 h 114"/>
                <a:gd name="T10" fmla="*/ 0 w 67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1552" name="组合 105"/>
            <p:cNvGrpSpPr/>
            <p:nvPr/>
          </p:nvGrpSpPr>
          <p:grpSpPr bwMode="auto">
            <a:xfrm>
              <a:off x="1642965" y="2395708"/>
              <a:ext cx="1604331" cy="525990"/>
              <a:chOff x="1642965" y="1128882"/>
              <a:chExt cx="1604331" cy="525990"/>
            </a:xfrm>
          </p:grpSpPr>
          <p:sp>
            <p:nvSpPr>
              <p:cNvPr id="21553"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54"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1510"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45" name="组合 108"/>
            <p:cNvGrpSpPr/>
            <p:nvPr/>
          </p:nvGrpSpPr>
          <p:grpSpPr bwMode="auto">
            <a:xfrm>
              <a:off x="1642965" y="3029121"/>
              <a:ext cx="1604331" cy="525990"/>
              <a:chOff x="1642965" y="1128882"/>
              <a:chExt cx="1604331" cy="525990"/>
            </a:xfrm>
          </p:grpSpPr>
          <p:sp>
            <p:nvSpPr>
              <p:cNvPr id="21546"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47"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1511"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39" name="组合 111"/>
            <p:cNvGrpSpPr/>
            <p:nvPr/>
          </p:nvGrpSpPr>
          <p:grpSpPr bwMode="auto">
            <a:xfrm>
              <a:off x="1642965" y="3662534"/>
              <a:ext cx="1604331" cy="525990"/>
              <a:chOff x="1642965" y="1128882"/>
              <a:chExt cx="1604331" cy="525990"/>
            </a:xfrm>
          </p:grpSpPr>
          <p:sp>
            <p:nvSpPr>
              <p:cNvPr id="21540"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41"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255905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1514" name="组合 43"/>
          <p:cNvGrpSpPr/>
          <p:nvPr/>
        </p:nvGrpSpPr>
        <p:grpSpPr bwMode="auto">
          <a:xfrm>
            <a:off x="6918325" y="904875"/>
            <a:ext cx="2009775" cy="442913"/>
            <a:chOff x="6917909" y="904473"/>
            <a:chExt cx="2009543" cy="443141"/>
          </a:xfrm>
        </p:grpSpPr>
        <p:grpSp>
          <p:nvGrpSpPr>
            <p:cNvPr id="21515" name="组合 63"/>
            <p:cNvGrpSpPr/>
            <p:nvPr/>
          </p:nvGrpSpPr>
          <p:grpSpPr bwMode="auto">
            <a:xfrm>
              <a:off x="7507712" y="1175361"/>
              <a:ext cx="171576" cy="172253"/>
              <a:chOff x="6859414" y="1135410"/>
              <a:chExt cx="229708" cy="230615"/>
            </a:xfrm>
          </p:grpSpPr>
          <p:sp>
            <p:nvSpPr>
              <p:cNvPr id="2153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1533" name="Oval 84"/>
              <p:cNvSpPr>
                <a:spLocks noChangeArrowheads="1"/>
              </p:cNvSpPr>
              <p:nvPr/>
            </p:nvSpPr>
            <p:spPr bwMode="auto">
              <a:xfrm>
                <a:off x="6859414"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6" name="组合 76"/>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7" name="组合 85"/>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8" name="组合 86"/>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9" name="组合 87"/>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21520" name="组合 88"/>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1"/>
          <p:cNvGrpSpPr/>
          <p:nvPr/>
        </p:nvGrpSpPr>
        <p:grpSpPr bwMode="auto">
          <a:xfrm>
            <a:off x="2486025" y="1306513"/>
            <a:ext cx="4103688" cy="2392362"/>
            <a:chOff x="3011497" y="1532571"/>
            <a:chExt cx="3852128" cy="2232248"/>
          </a:xfrm>
        </p:grpSpPr>
        <p:cxnSp>
          <p:nvCxnSpPr>
            <p:cNvPr id="3" name="直接连接符 2"/>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8" name="任意多边形 7"/>
          <p:cNvSpPr/>
          <p:nvPr/>
        </p:nvSpPr>
        <p:spPr>
          <a:xfrm>
            <a:off x="1485900" y="1544638"/>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任意多边形 8"/>
          <p:cNvSpPr/>
          <p:nvPr/>
        </p:nvSpPr>
        <p:spPr>
          <a:xfrm>
            <a:off x="1458913" y="1563688"/>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任意多边形 9"/>
          <p:cNvSpPr/>
          <p:nvPr/>
        </p:nvSpPr>
        <p:spPr>
          <a:xfrm>
            <a:off x="1470025" y="2906713"/>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2534" name="组合 10"/>
          <p:cNvGrpSpPr/>
          <p:nvPr/>
        </p:nvGrpSpPr>
        <p:grpSpPr bwMode="auto">
          <a:xfrm>
            <a:off x="2390775" y="1976438"/>
            <a:ext cx="169863" cy="169862"/>
            <a:chOff x="2801434" y="2821296"/>
            <a:chExt cx="195766" cy="195766"/>
          </a:xfrm>
        </p:grpSpPr>
        <p:sp>
          <p:nvSpPr>
            <p:cNvPr id="12" name="椭圆 1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35" name="组合 13"/>
          <p:cNvGrpSpPr/>
          <p:nvPr/>
        </p:nvGrpSpPr>
        <p:grpSpPr bwMode="auto">
          <a:xfrm>
            <a:off x="2390775" y="2805113"/>
            <a:ext cx="169863" cy="169862"/>
            <a:chOff x="2801434" y="2821296"/>
            <a:chExt cx="195766" cy="195766"/>
          </a:xfrm>
        </p:grpSpPr>
        <p:sp>
          <p:nvSpPr>
            <p:cNvPr id="15" name="椭圆 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椭圆 15"/>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36" name="组合 16"/>
          <p:cNvGrpSpPr/>
          <p:nvPr/>
        </p:nvGrpSpPr>
        <p:grpSpPr bwMode="auto">
          <a:xfrm>
            <a:off x="2898775" y="2892425"/>
            <a:ext cx="168275" cy="169863"/>
            <a:chOff x="2801434" y="2821296"/>
            <a:chExt cx="195766" cy="195766"/>
          </a:xfrm>
        </p:grpSpPr>
        <p:sp>
          <p:nvSpPr>
            <p:cNvPr id="18" name="椭圆 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37" name="组合 19"/>
          <p:cNvGrpSpPr/>
          <p:nvPr/>
        </p:nvGrpSpPr>
        <p:grpSpPr bwMode="auto">
          <a:xfrm>
            <a:off x="2898775" y="2201863"/>
            <a:ext cx="168275" cy="169862"/>
            <a:chOff x="2801434" y="2821296"/>
            <a:chExt cx="195766" cy="195766"/>
          </a:xfrm>
        </p:grpSpPr>
        <p:sp>
          <p:nvSpPr>
            <p:cNvPr id="21" name="椭圆 2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椭圆 21"/>
            <p:cNvSpPr/>
            <p:nvPr/>
          </p:nvSpPr>
          <p:spPr>
            <a:xfrm>
              <a:off x="2849452" y="2868865"/>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38" name="组合 22"/>
          <p:cNvGrpSpPr/>
          <p:nvPr/>
        </p:nvGrpSpPr>
        <p:grpSpPr bwMode="auto">
          <a:xfrm>
            <a:off x="3427413" y="2057400"/>
            <a:ext cx="169862" cy="169863"/>
            <a:chOff x="2801434" y="2821296"/>
            <a:chExt cx="195766" cy="195766"/>
          </a:xfrm>
        </p:grpSpPr>
        <p:sp>
          <p:nvSpPr>
            <p:cNvPr id="24" name="椭圆 2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椭圆 24"/>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39" name="组合 25"/>
          <p:cNvGrpSpPr/>
          <p:nvPr/>
        </p:nvGrpSpPr>
        <p:grpSpPr bwMode="auto">
          <a:xfrm>
            <a:off x="3427413" y="3027363"/>
            <a:ext cx="169862" cy="169862"/>
            <a:chOff x="2801434" y="2821296"/>
            <a:chExt cx="195766" cy="195766"/>
          </a:xfrm>
        </p:grpSpPr>
        <p:sp>
          <p:nvSpPr>
            <p:cNvPr id="27" name="椭圆 2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椭圆 27"/>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0" name="组合 28"/>
          <p:cNvGrpSpPr/>
          <p:nvPr/>
        </p:nvGrpSpPr>
        <p:grpSpPr bwMode="auto">
          <a:xfrm>
            <a:off x="3922713" y="3017838"/>
            <a:ext cx="169862" cy="169862"/>
            <a:chOff x="2801434" y="2821296"/>
            <a:chExt cx="195766" cy="195766"/>
          </a:xfrm>
        </p:grpSpPr>
        <p:sp>
          <p:nvSpPr>
            <p:cNvPr id="30" name="椭圆 2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1" name="组合 31"/>
          <p:cNvGrpSpPr/>
          <p:nvPr/>
        </p:nvGrpSpPr>
        <p:grpSpPr bwMode="auto">
          <a:xfrm>
            <a:off x="3922713" y="2435225"/>
            <a:ext cx="169862" cy="169863"/>
            <a:chOff x="2801434" y="2821296"/>
            <a:chExt cx="195766" cy="195766"/>
          </a:xfrm>
        </p:grpSpPr>
        <p:sp>
          <p:nvSpPr>
            <p:cNvPr id="33" name="椭圆 3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椭圆 33"/>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2" name="组合 34"/>
          <p:cNvGrpSpPr/>
          <p:nvPr/>
        </p:nvGrpSpPr>
        <p:grpSpPr bwMode="auto">
          <a:xfrm>
            <a:off x="4452938" y="2559050"/>
            <a:ext cx="169862" cy="169863"/>
            <a:chOff x="2801434" y="2821296"/>
            <a:chExt cx="195766" cy="195766"/>
          </a:xfrm>
        </p:grpSpPr>
        <p:sp>
          <p:nvSpPr>
            <p:cNvPr id="36" name="椭圆 3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椭圆 36"/>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3" name="组合 37"/>
          <p:cNvGrpSpPr/>
          <p:nvPr/>
        </p:nvGrpSpPr>
        <p:grpSpPr bwMode="auto">
          <a:xfrm>
            <a:off x="4452938" y="2898775"/>
            <a:ext cx="169862" cy="169863"/>
            <a:chOff x="2801434" y="2821296"/>
            <a:chExt cx="195766" cy="195766"/>
          </a:xfrm>
        </p:grpSpPr>
        <p:sp>
          <p:nvSpPr>
            <p:cNvPr id="39" name="椭圆 3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椭圆 39"/>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4" name="组合 40"/>
          <p:cNvGrpSpPr/>
          <p:nvPr/>
        </p:nvGrpSpPr>
        <p:grpSpPr bwMode="auto">
          <a:xfrm>
            <a:off x="4940300" y="2974975"/>
            <a:ext cx="169863" cy="169863"/>
            <a:chOff x="2801434" y="2821296"/>
            <a:chExt cx="195766" cy="195766"/>
          </a:xfrm>
        </p:grpSpPr>
        <p:sp>
          <p:nvSpPr>
            <p:cNvPr id="42" name="椭圆 4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椭圆 42"/>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5" name="组合 43"/>
          <p:cNvGrpSpPr/>
          <p:nvPr/>
        </p:nvGrpSpPr>
        <p:grpSpPr bwMode="auto">
          <a:xfrm>
            <a:off x="4940300" y="2265363"/>
            <a:ext cx="169863" cy="168275"/>
            <a:chOff x="2801434" y="2821296"/>
            <a:chExt cx="195766" cy="195766"/>
          </a:xfrm>
        </p:grpSpPr>
        <p:sp>
          <p:nvSpPr>
            <p:cNvPr id="45" name="椭圆 4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2849003" y="2869314"/>
              <a:ext cx="100628"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6" name="组合 46"/>
          <p:cNvGrpSpPr/>
          <p:nvPr/>
        </p:nvGrpSpPr>
        <p:grpSpPr bwMode="auto">
          <a:xfrm>
            <a:off x="5478463" y="1736725"/>
            <a:ext cx="169862" cy="169863"/>
            <a:chOff x="2801434" y="2821296"/>
            <a:chExt cx="195766" cy="195766"/>
          </a:xfrm>
        </p:grpSpPr>
        <p:sp>
          <p:nvSpPr>
            <p:cNvPr id="48" name="椭圆 4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9" name="椭圆 48"/>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7" name="组合 49"/>
          <p:cNvGrpSpPr/>
          <p:nvPr/>
        </p:nvGrpSpPr>
        <p:grpSpPr bwMode="auto">
          <a:xfrm>
            <a:off x="5980113" y="2928938"/>
            <a:ext cx="169862" cy="169862"/>
            <a:chOff x="2801434" y="2821296"/>
            <a:chExt cx="195766" cy="195766"/>
          </a:xfrm>
        </p:grpSpPr>
        <p:sp>
          <p:nvSpPr>
            <p:cNvPr id="51" name="椭圆 5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椭圆 51"/>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8" name="组合 52"/>
          <p:cNvGrpSpPr/>
          <p:nvPr/>
        </p:nvGrpSpPr>
        <p:grpSpPr bwMode="auto">
          <a:xfrm>
            <a:off x="5980113" y="2117725"/>
            <a:ext cx="169862" cy="169863"/>
            <a:chOff x="2801434" y="2821296"/>
            <a:chExt cx="195766" cy="195766"/>
          </a:xfrm>
        </p:grpSpPr>
        <p:sp>
          <p:nvSpPr>
            <p:cNvPr id="54" name="椭圆 5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5" name="椭圆 54"/>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49" name="组合 55"/>
          <p:cNvGrpSpPr/>
          <p:nvPr/>
        </p:nvGrpSpPr>
        <p:grpSpPr bwMode="auto">
          <a:xfrm>
            <a:off x="6492875" y="3051175"/>
            <a:ext cx="169863" cy="169863"/>
            <a:chOff x="2801434" y="2821296"/>
            <a:chExt cx="195766" cy="195766"/>
          </a:xfrm>
        </p:grpSpPr>
        <p:sp>
          <p:nvSpPr>
            <p:cNvPr id="57" name="椭圆 5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8" name="椭圆 57"/>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0" name="组合 58"/>
          <p:cNvGrpSpPr/>
          <p:nvPr/>
        </p:nvGrpSpPr>
        <p:grpSpPr bwMode="auto">
          <a:xfrm>
            <a:off x="6513513" y="1482725"/>
            <a:ext cx="169862" cy="169863"/>
            <a:chOff x="2801434" y="2821296"/>
            <a:chExt cx="195766" cy="195766"/>
          </a:xfrm>
        </p:grpSpPr>
        <p:sp>
          <p:nvSpPr>
            <p:cNvPr id="60" name="椭圆 5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1" name="椭圆 60"/>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1" name="组合 61"/>
          <p:cNvGrpSpPr/>
          <p:nvPr/>
        </p:nvGrpSpPr>
        <p:grpSpPr bwMode="auto">
          <a:xfrm>
            <a:off x="5478463" y="3097213"/>
            <a:ext cx="169862" cy="169862"/>
            <a:chOff x="2801434" y="2821296"/>
            <a:chExt cx="195766" cy="195766"/>
          </a:xfrm>
        </p:grpSpPr>
        <p:sp>
          <p:nvSpPr>
            <p:cNvPr id="63" name="椭圆 6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4" name="椭圆 63"/>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2" name="组合 64"/>
          <p:cNvGrpSpPr/>
          <p:nvPr/>
        </p:nvGrpSpPr>
        <p:grpSpPr bwMode="auto">
          <a:xfrm>
            <a:off x="1485900" y="3698875"/>
            <a:ext cx="5607050" cy="293688"/>
            <a:chOff x="1485265" y="3124223"/>
            <a:chExt cx="5607015" cy="294401"/>
          </a:xfrm>
        </p:grpSpPr>
        <p:cxnSp>
          <p:nvCxnSpPr>
            <p:cNvPr id="66" name="直接连接符 65"/>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605"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2013</a:t>
              </a:r>
              <a:endParaRPr lang="zh-CN" altLang="en-US" sz="1000">
                <a:latin typeface="Arial" panose="020B0604020202020204" pitchFamily="34" charset="0"/>
                <a:cs typeface="Arial" panose="020B0604020202020204" pitchFamily="34" charset="0"/>
              </a:endParaRPr>
            </a:p>
          </p:txBody>
        </p:sp>
        <p:sp>
          <p:nvSpPr>
            <p:cNvPr id="22606"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2012</a:t>
              </a:r>
              <a:endParaRPr lang="zh-CN" altLang="en-US" sz="1000">
                <a:latin typeface="Arial" panose="020B0604020202020204" pitchFamily="34" charset="0"/>
                <a:cs typeface="Arial" panose="020B0604020202020204" pitchFamily="34" charset="0"/>
              </a:endParaRPr>
            </a:p>
          </p:txBody>
        </p:sp>
        <p:sp>
          <p:nvSpPr>
            <p:cNvPr id="22607"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2011</a:t>
              </a:r>
              <a:endParaRPr lang="zh-CN" altLang="en-US" sz="1000">
                <a:latin typeface="Arial" panose="020B0604020202020204" pitchFamily="34" charset="0"/>
                <a:cs typeface="Arial" panose="020B0604020202020204" pitchFamily="34" charset="0"/>
              </a:endParaRPr>
            </a:p>
          </p:txBody>
        </p:sp>
        <p:sp>
          <p:nvSpPr>
            <p:cNvPr id="22608"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2010</a:t>
              </a:r>
              <a:endParaRPr lang="zh-CN" altLang="en-US" sz="1000">
                <a:latin typeface="Arial" panose="020B0604020202020204" pitchFamily="34" charset="0"/>
                <a:cs typeface="Arial" panose="020B0604020202020204" pitchFamily="34" charset="0"/>
              </a:endParaRPr>
            </a:p>
          </p:txBody>
        </p:sp>
        <p:sp>
          <p:nvSpPr>
            <p:cNvPr id="22609"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2009</a:t>
              </a:r>
              <a:endParaRPr lang="zh-CN" altLang="en-US" sz="1000">
                <a:latin typeface="Arial" panose="020B0604020202020204" pitchFamily="34" charset="0"/>
                <a:cs typeface="Arial" panose="020B0604020202020204" pitchFamily="34" charset="0"/>
              </a:endParaRPr>
            </a:p>
          </p:txBody>
        </p:sp>
      </p:grpSp>
      <p:grpSp>
        <p:nvGrpSpPr>
          <p:cNvPr id="22553" name="组合 71"/>
          <p:cNvGrpSpPr/>
          <p:nvPr/>
        </p:nvGrpSpPr>
        <p:grpSpPr bwMode="auto">
          <a:xfrm>
            <a:off x="922338" y="1277938"/>
            <a:ext cx="566737" cy="2465387"/>
            <a:chOff x="922185" y="703854"/>
            <a:chExt cx="567329" cy="2465909"/>
          </a:xfrm>
        </p:grpSpPr>
        <p:grpSp>
          <p:nvGrpSpPr>
            <p:cNvPr id="22575" name="组合 169"/>
            <p:cNvGrpSpPr/>
            <p:nvPr/>
          </p:nvGrpSpPr>
          <p:grpSpPr bwMode="auto">
            <a:xfrm>
              <a:off x="1404931" y="828859"/>
              <a:ext cx="84583" cy="2289248"/>
              <a:chOff x="2343150" y="1272520"/>
              <a:chExt cx="133832" cy="2472166"/>
            </a:xfrm>
          </p:grpSpPr>
          <p:cxnSp>
            <p:nvCxnSpPr>
              <p:cNvPr id="86" name="直接连接符 85"/>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2577" name="组合 148"/>
            <p:cNvGrpSpPr/>
            <p:nvPr/>
          </p:nvGrpSpPr>
          <p:grpSpPr bwMode="auto">
            <a:xfrm>
              <a:off x="922185" y="703854"/>
              <a:ext cx="510076" cy="2465909"/>
              <a:chOff x="1208709" y="1807829"/>
              <a:chExt cx="478706" cy="2314251"/>
            </a:xfrm>
          </p:grpSpPr>
          <p:sp>
            <p:nvSpPr>
              <p:cNvPr id="22579"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0%</a:t>
                </a:r>
                <a:endParaRPr lang="zh-CN" altLang="en-US" sz="1000">
                  <a:latin typeface="Arial Unicode MS" panose="020B0604020202020204" pitchFamily="34" charset="-122"/>
                  <a:ea typeface="Arial Unicode MS" panose="020B0604020202020204" pitchFamily="34" charset="-122"/>
                </a:endParaRPr>
              </a:p>
            </p:txBody>
          </p:sp>
          <p:sp>
            <p:nvSpPr>
              <p:cNvPr id="22580"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20%</a:t>
                </a:r>
                <a:endParaRPr lang="zh-CN" altLang="en-US" sz="1000">
                  <a:latin typeface="Arial Unicode MS" panose="020B0604020202020204" pitchFamily="34" charset="-122"/>
                  <a:ea typeface="Arial Unicode MS" panose="020B0604020202020204" pitchFamily="34" charset="-122"/>
                </a:endParaRPr>
              </a:p>
            </p:txBody>
          </p:sp>
          <p:sp>
            <p:nvSpPr>
              <p:cNvPr id="22581"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40%</a:t>
                </a:r>
                <a:endParaRPr lang="zh-CN" altLang="en-US" sz="1000">
                  <a:latin typeface="Arial Unicode MS" panose="020B0604020202020204" pitchFamily="34" charset="-122"/>
                  <a:ea typeface="Arial Unicode MS" panose="020B0604020202020204" pitchFamily="34" charset="-122"/>
                </a:endParaRPr>
              </a:p>
            </p:txBody>
          </p:sp>
          <p:sp>
            <p:nvSpPr>
              <p:cNvPr id="22582"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60%</a:t>
                </a:r>
                <a:endParaRPr lang="zh-CN" altLang="en-US" sz="1000">
                  <a:latin typeface="Arial Unicode MS" panose="020B0604020202020204" pitchFamily="34" charset="-122"/>
                  <a:ea typeface="Arial Unicode MS" panose="020B0604020202020204" pitchFamily="34" charset="-122"/>
                </a:endParaRPr>
              </a:p>
            </p:txBody>
          </p:sp>
          <p:sp>
            <p:nvSpPr>
              <p:cNvPr id="22583"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80%</a:t>
                </a:r>
                <a:endParaRPr lang="zh-CN" altLang="en-US" sz="1000">
                  <a:latin typeface="Arial Unicode MS" panose="020B0604020202020204" pitchFamily="34" charset="-122"/>
                  <a:ea typeface="Arial Unicode MS" panose="020B0604020202020204" pitchFamily="34" charset="-122"/>
                </a:endParaRPr>
              </a:p>
            </p:txBody>
          </p:sp>
          <p:sp>
            <p:nvSpPr>
              <p:cNvPr id="22584"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100%</a:t>
                </a:r>
                <a:endParaRPr lang="zh-CN" altLang="en-US" sz="1000">
                  <a:latin typeface="Arial Unicode MS" panose="020B0604020202020204" pitchFamily="34" charset="-122"/>
                  <a:ea typeface="Arial Unicode MS" panose="020B0604020202020204" pitchFamily="34" charset="-122"/>
                </a:endParaRPr>
              </a:p>
            </p:txBody>
          </p:sp>
          <p:sp>
            <p:nvSpPr>
              <p:cNvPr id="22585"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120%</a:t>
                </a:r>
                <a:endParaRPr lang="zh-CN" altLang="en-US" sz="1000">
                  <a:latin typeface="Arial Unicode MS" panose="020B0604020202020204" pitchFamily="34" charset="-122"/>
                  <a:ea typeface="Arial Unicode MS" panose="020B0604020202020204" pitchFamily="34" charset="-122"/>
                </a:endParaRPr>
              </a:p>
            </p:txBody>
          </p:sp>
          <p:sp>
            <p:nvSpPr>
              <p:cNvPr id="22586"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140%</a:t>
                </a:r>
                <a:endParaRPr lang="zh-CN" altLang="en-US" sz="1000">
                  <a:latin typeface="Arial Unicode MS" panose="020B0604020202020204" pitchFamily="34" charset="-122"/>
                  <a:ea typeface="Arial Unicode MS" panose="020B0604020202020204" pitchFamily="34" charset="-122"/>
                </a:endParaRPr>
              </a:p>
            </p:txBody>
          </p:sp>
          <p:sp>
            <p:nvSpPr>
              <p:cNvPr id="22587"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150%</a:t>
                </a:r>
                <a:endParaRPr lang="zh-CN" altLang="en-US" sz="1000">
                  <a:latin typeface="Arial Unicode MS" panose="020B0604020202020204" pitchFamily="34" charset="-122"/>
                  <a:ea typeface="Arial Unicode MS" panose="020B0604020202020204" pitchFamily="34" charset="-122"/>
                </a:endParaRPr>
              </a:p>
            </p:txBody>
          </p:sp>
        </p:grpSp>
        <p:cxnSp>
          <p:nvCxnSpPr>
            <p:cNvPr id="76" name="直接连接符 75"/>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2554" name="组合 101"/>
          <p:cNvGrpSpPr/>
          <p:nvPr/>
        </p:nvGrpSpPr>
        <p:grpSpPr bwMode="auto">
          <a:xfrm>
            <a:off x="6584950" y="1635125"/>
            <a:ext cx="1541463" cy="1441450"/>
            <a:chOff x="6584231" y="1386453"/>
            <a:chExt cx="1542677" cy="1442302"/>
          </a:xfrm>
        </p:grpSpPr>
        <p:sp>
          <p:nvSpPr>
            <p:cNvPr id="103"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0">
                  <a:schemeClr val="bg1">
                    <a:lumMod val="65000"/>
                  </a:schemeClr>
                </a:gs>
                <a:gs pos="50000">
                  <a:schemeClr val="tx1">
                    <a:lumMod val="50000"/>
                    <a:lumOff val="50000"/>
                  </a:schemeClr>
                </a:gs>
                <a:gs pos="100000">
                  <a:schemeClr val="tx1">
                    <a:lumMod val="65000"/>
                    <a:lumOff val="35000"/>
                  </a:schemeClr>
                </a:gs>
              </a:gsLst>
              <a:path path="circle">
                <a:fillToRect l="50000" t="50000" r="50000" b="50000"/>
              </a:path>
              <a:tileRect/>
            </a:gra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574"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添加标题</a:t>
              </a:r>
              <a:endParaRPr lang="en-US" altLang="zh-CN" sz="1600" b="1">
                <a:solidFill>
                  <a:schemeClr val="bg1"/>
                </a:solidFill>
                <a:latin typeface="微软雅黑" panose="020B0503020204020204" pitchFamily="34" charset="-122"/>
                <a:ea typeface="微软雅黑" panose="020B0503020204020204" pitchFamily="34" charset="-122"/>
              </a:endParaRPr>
            </a:p>
            <a:p>
              <a:pPr algn="ctr" eaLnBrk="1" hangingPunct="1"/>
              <a:r>
                <a:rPr lang="en-US" altLang="ko-KR" sz="1200">
                  <a:solidFill>
                    <a:schemeClr val="bg1"/>
                  </a:solidFill>
                  <a:latin typeface="微软雅黑" panose="020B0503020204020204" pitchFamily="34" charset="-122"/>
                  <a:ea typeface="微软雅黑" panose="020B0503020204020204" pitchFamily="34" charset="-122"/>
                </a:rPr>
                <a:t>ADD TITLE</a:t>
              </a:r>
              <a:endParaRPr lang="en-US" altLang="ko-KR" sz="1200">
                <a:solidFill>
                  <a:schemeClr val="bg1"/>
                </a:solidFill>
                <a:latin typeface="微软雅黑" panose="020B0503020204020204" pitchFamily="34" charset="-122"/>
                <a:ea typeface="微软雅黑" panose="020B0503020204020204" pitchFamily="34" charset="-122"/>
              </a:endParaRPr>
            </a:p>
          </p:txBody>
        </p:sp>
      </p:grpSp>
      <p:grpSp>
        <p:nvGrpSpPr>
          <p:cNvPr id="22555" name="组合 104"/>
          <p:cNvGrpSpPr/>
          <p:nvPr/>
        </p:nvGrpSpPr>
        <p:grpSpPr bwMode="auto">
          <a:xfrm>
            <a:off x="1673225" y="1246188"/>
            <a:ext cx="1077913" cy="371475"/>
            <a:chOff x="1673854" y="998499"/>
            <a:chExt cx="1077503" cy="371312"/>
          </a:xfrm>
        </p:grpSpPr>
        <p:grpSp>
          <p:nvGrpSpPr>
            <p:cNvPr id="22565" name="组合 17"/>
            <p:cNvGrpSpPr/>
            <p:nvPr/>
          </p:nvGrpSpPr>
          <p:grpSpPr bwMode="auto">
            <a:xfrm>
              <a:off x="1673854" y="998499"/>
              <a:ext cx="1077503" cy="215444"/>
              <a:chOff x="1619672" y="975722"/>
              <a:chExt cx="1077503" cy="215444"/>
            </a:xfrm>
          </p:grpSpPr>
          <p:cxnSp>
            <p:nvCxnSpPr>
              <p:cNvPr id="110" name="直接连接符 109"/>
              <p:cNvCxnSpPr/>
              <p:nvPr/>
            </p:nvCxnSpPr>
            <p:spPr>
              <a:xfrm>
                <a:off x="1619672" y="1085211"/>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2570"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800">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566" name="组合 19"/>
            <p:cNvGrpSpPr/>
            <p:nvPr/>
          </p:nvGrpSpPr>
          <p:grpSpPr bwMode="auto">
            <a:xfrm>
              <a:off x="1673854" y="1154367"/>
              <a:ext cx="1077503" cy="215444"/>
              <a:chOff x="1619672" y="1294929"/>
              <a:chExt cx="1077503" cy="215444"/>
            </a:xfrm>
          </p:grpSpPr>
          <p:cxnSp>
            <p:nvCxnSpPr>
              <p:cNvPr id="108" name="直接连接符 107"/>
              <p:cNvCxnSpPr/>
              <p:nvPr/>
            </p:nvCxnSpPr>
            <p:spPr>
              <a:xfrm>
                <a:off x="1619672" y="1416751"/>
                <a:ext cx="139647"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2568"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800">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2556" name="组合 111"/>
          <p:cNvGrpSpPr/>
          <p:nvPr/>
        </p:nvGrpSpPr>
        <p:grpSpPr bwMode="auto">
          <a:xfrm>
            <a:off x="1385888" y="2890838"/>
            <a:ext cx="169862" cy="169862"/>
            <a:chOff x="2801434" y="2821296"/>
            <a:chExt cx="195766" cy="195766"/>
          </a:xfrm>
        </p:grpSpPr>
        <p:sp>
          <p:nvSpPr>
            <p:cNvPr id="113" name="椭圆 11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4" name="椭圆 113"/>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7" name="组合 114"/>
          <p:cNvGrpSpPr/>
          <p:nvPr/>
        </p:nvGrpSpPr>
        <p:grpSpPr bwMode="auto">
          <a:xfrm>
            <a:off x="1401763" y="2565400"/>
            <a:ext cx="168275" cy="169863"/>
            <a:chOff x="2801434" y="2821296"/>
            <a:chExt cx="195766" cy="195766"/>
          </a:xfrm>
        </p:grpSpPr>
        <p:sp>
          <p:nvSpPr>
            <p:cNvPr id="116" name="椭圆 11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7" name="椭圆 116"/>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8" name="组合 133"/>
          <p:cNvGrpSpPr/>
          <p:nvPr/>
        </p:nvGrpSpPr>
        <p:grpSpPr bwMode="auto">
          <a:xfrm>
            <a:off x="835025" y="-14288"/>
            <a:ext cx="2513013" cy="307976"/>
            <a:chOff x="835117" y="-14845"/>
            <a:chExt cx="2512747" cy="307777"/>
          </a:xfrm>
        </p:grpSpPr>
        <p:sp>
          <p:nvSpPr>
            <p:cNvPr id="22559" name="TextBox 135"/>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TextBox 14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
          <p:cNvGrpSpPr/>
          <p:nvPr/>
        </p:nvGrpSpPr>
        <p:grpSpPr bwMode="auto">
          <a:xfrm>
            <a:off x="2205038" y="2549525"/>
            <a:ext cx="1503362" cy="1503363"/>
            <a:chOff x="2204611" y="2549785"/>
            <a:chExt cx="1503789" cy="1503788"/>
          </a:xfrm>
        </p:grpSpPr>
        <p:grpSp>
          <p:nvGrpSpPr>
            <p:cNvPr id="23601" name="组合 7172"/>
            <p:cNvGrpSpPr/>
            <p:nvPr/>
          </p:nvGrpSpPr>
          <p:grpSpPr bwMode="auto">
            <a:xfrm>
              <a:off x="2204611" y="2549785"/>
              <a:ext cx="1503789" cy="1503788"/>
              <a:chOff x="2017777" y="1930520"/>
              <a:chExt cx="1048683" cy="1048683"/>
            </a:xfrm>
          </p:grpSpPr>
          <p:sp>
            <p:nvSpPr>
              <p:cNvPr id="6" name="泪滴形 5"/>
              <p:cNvSpPr/>
              <p:nvPr/>
            </p:nvSpPr>
            <p:spPr>
              <a:xfrm flipH="1">
                <a:off x="2017777"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602"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13%</a:t>
              </a:r>
              <a:endParaRPr lang="zh-CN" altLang="en-US" sz="3600">
                <a:solidFill>
                  <a:schemeClr val="bg1"/>
                </a:solidFill>
                <a:latin typeface="Bebas" pitchFamily="2" charset="0"/>
              </a:endParaRPr>
            </a:p>
          </p:txBody>
        </p:sp>
        <p:sp>
          <p:nvSpPr>
            <p:cNvPr id="23603"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3555" name="组合 7"/>
          <p:cNvGrpSpPr/>
          <p:nvPr/>
        </p:nvGrpSpPr>
        <p:grpSpPr bwMode="auto">
          <a:xfrm>
            <a:off x="625475" y="2549525"/>
            <a:ext cx="1503363" cy="1503363"/>
            <a:chOff x="624822" y="2549785"/>
            <a:chExt cx="1503789" cy="1503788"/>
          </a:xfrm>
        </p:grpSpPr>
        <p:grpSp>
          <p:nvGrpSpPr>
            <p:cNvPr id="23596" name="组合 7173"/>
            <p:cNvGrpSpPr/>
            <p:nvPr/>
          </p:nvGrpSpPr>
          <p:grpSpPr bwMode="auto">
            <a:xfrm>
              <a:off x="624822" y="2549785"/>
              <a:ext cx="1503789" cy="1503788"/>
              <a:chOff x="916094" y="1930520"/>
              <a:chExt cx="1048683" cy="1048683"/>
            </a:xfrm>
          </p:grpSpPr>
          <p:sp>
            <p:nvSpPr>
              <p:cNvPr id="12" name="泪滴形 11"/>
              <p:cNvSpPr/>
              <p:nvPr/>
            </p:nvSpPr>
            <p:spPr>
              <a:xfrm>
                <a:off x="916094"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97"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29%</a:t>
              </a:r>
              <a:endParaRPr lang="zh-CN" altLang="en-US" sz="3600">
                <a:solidFill>
                  <a:schemeClr val="bg1"/>
                </a:solidFill>
                <a:latin typeface="Bebas" pitchFamily="2" charset="0"/>
              </a:endParaRPr>
            </a:p>
          </p:txBody>
        </p:sp>
        <p:sp>
          <p:nvSpPr>
            <p:cNvPr id="23598"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3556" name="组合 13"/>
          <p:cNvGrpSpPr/>
          <p:nvPr/>
        </p:nvGrpSpPr>
        <p:grpSpPr bwMode="auto">
          <a:xfrm>
            <a:off x="625475" y="938213"/>
            <a:ext cx="1503363" cy="1503362"/>
            <a:chOff x="624822" y="938110"/>
            <a:chExt cx="1503789" cy="1503788"/>
          </a:xfrm>
        </p:grpSpPr>
        <p:grpSp>
          <p:nvGrpSpPr>
            <p:cNvPr id="23591" name="组合 7174"/>
            <p:cNvGrpSpPr/>
            <p:nvPr/>
          </p:nvGrpSpPr>
          <p:grpSpPr bwMode="auto">
            <a:xfrm>
              <a:off x="624822" y="938110"/>
              <a:ext cx="1503789" cy="1503788"/>
              <a:chOff x="916094" y="806601"/>
              <a:chExt cx="1048683" cy="1048683"/>
            </a:xfrm>
          </p:grpSpPr>
          <p:sp>
            <p:nvSpPr>
              <p:cNvPr id="18" name="泪滴形 17"/>
              <p:cNvSpPr/>
              <p:nvPr/>
            </p:nvSpPr>
            <p:spPr>
              <a:xfrm rot="5400000">
                <a:off x="916094" y="806601"/>
                <a:ext cx="1048683" cy="10486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92"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37%</a:t>
              </a:r>
              <a:endParaRPr lang="zh-CN" altLang="en-US" sz="3600">
                <a:solidFill>
                  <a:schemeClr val="bg1"/>
                </a:solidFill>
                <a:latin typeface="Bebas" pitchFamily="2" charset="0"/>
              </a:endParaRPr>
            </a:p>
          </p:txBody>
        </p:sp>
        <p:sp>
          <p:nvSpPr>
            <p:cNvPr id="23593"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3557" name="组合 19"/>
          <p:cNvGrpSpPr/>
          <p:nvPr/>
        </p:nvGrpSpPr>
        <p:grpSpPr bwMode="auto">
          <a:xfrm>
            <a:off x="2205038" y="938213"/>
            <a:ext cx="1503362" cy="1503362"/>
            <a:chOff x="2204611" y="938110"/>
            <a:chExt cx="1503789" cy="1503788"/>
          </a:xfrm>
        </p:grpSpPr>
        <p:grpSp>
          <p:nvGrpSpPr>
            <p:cNvPr id="23586" name="组合 7171"/>
            <p:cNvGrpSpPr/>
            <p:nvPr/>
          </p:nvGrpSpPr>
          <p:grpSpPr bwMode="auto">
            <a:xfrm>
              <a:off x="2204611" y="938110"/>
              <a:ext cx="1503789" cy="1503788"/>
              <a:chOff x="2017777" y="806601"/>
              <a:chExt cx="1048683" cy="1048683"/>
            </a:xfrm>
          </p:grpSpPr>
          <p:sp>
            <p:nvSpPr>
              <p:cNvPr id="24" name="泪滴形 23"/>
              <p:cNvSpPr/>
              <p:nvPr/>
            </p:nvSpPr>
            <p:spPr>
              <a:xfrm rot="16200000" flipH="1">
                <a:off x="2017777" y="806601"/>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椭圆 24"/>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87"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21%</a:t>
              </a:r>
              <a:endParaRPr lang="zh-CN" altLang="en-US" sz="3600">
                <a:solidFill>
                  <a:schemeClr val="bg1"/>
                </a:solidFill>
                <a:latin typeface="Bebas" pitchFamily="2" charset="0"/>
              </a:endParaRPr>
            </a:p>
          </p:txBody>
        </p:sp>
        <p:sp>
          <p:nvSpPr>
            <p:cNvPr id="23588"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3558" name="组合 25"/>
          <p:cNvGrpSpPr/>
          <p:nvPr/>
        </p:nvGrpSpPr>
        <p:grpSpPr bwMode="auto">
          <a:xfrm>
            <a:off x="4622800" y="2427288"/>
            <a:ext cx="4125913" cy="1836737"/>
            <a:chOff x="1249046" y="3286879"/>
            <a:chExt cx="4316910" cy="1836046"/>
          </a:xfrm>
        </p:grpSpPr>
        <p:sp>
          <p:nvSpPr>
            <p:cNvPr id="23579" name="TextBox 18"/>
            <p:cNvSpPr txBox="1">
              <a:spLocks noChangeArrowheads="1"/>
            </p:cNvSpPr>
            <p:nvPr/>
          </p:nvSpPr>
          <p:spPr bwMode="auto">
            <a:xfrm>
              <a:off x="1435171" y="3286879"/>
              <a:ext cx="274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C00000"/>
                  </a:solidFill>
                  <a:latin typeface="微软雅黑" panose="020B0503020204020204" pitchFamily="34" charset="-122"/>
                  <a:ea typeface="微软雅黑" panose="020B0503020204020204" pitchFamily="34" charset="-122"/>
                </a:rPr>
                <a:t>点击添加标题 </a:t>
              </a:r>
              <a:r>
                <a:rPr lang="en-US" altLang="zh-CN" sz="12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200" b="1">
                <a:solidFill>
                  <a:srgbClr val="C00000"/>
                </a:solidFill>
                <a:latin typeface="Kozuka Gothic Pr6N EL" panose="020B0200000000000000" pitchFamily="34" charset="-128"/>
                <a:ea typeface="Kozuka Gothic Pr6N EL" panose="020B0200000000000000" pitchFamily="34" charset="-128"/>
              </a:endParaRPr>
            </a:p>
          </p:txBody>
        </p:sp>
        <p:sp>
          <p:nvSpPr>
            <p:cNvPr id="28" name="矩形 27"/>
            <p:cNvSpPr/>
            <p:nvPr/>
          </p:nvSpPr>
          <p:spPr>
            <a:xfrm>
              <a:off x="1445043" y="3602672"/>
              <a:ext cx="4120913" cy="1520253"/>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dirty="0">
                <a:solidFill>
                  <a:schemeClr val="bg1">
                    <a:lumMod val="50000"/>
                  </a:schemeClr>
                </a:solidFill>
                <a:latin typeface="Arial" panose="020B0604020202020204" pitchFamily="34" charset="0"/>
                <a:ea typeface="+mn-ea"/>
              </a:endParaRPr>
            </a:p>
            <a:p>
              <a:pPr algn="just" eaLnBrk="1" fontAlgn="auto" hangingPunct="1">
                <a:spcBef>
                  <a:spcPts val="0"/>
                </a:spcBef>
                <a:spcAft>
                  <a:spcPts val="0"/>
                </a:spcAft>
                <a:defRPr/>
              </a:pPr>
              <a:endParaRPr lang="en-US" altLang="zh-CN" sz="8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3581" name="组合 67"/>
            <p:cNvGrpSpPr/>
            <p:nvPr/>
          </p:nvGrpSpPr>
          <p:grpSpPr bwMode="auto">
            <a:xfrm>
              <a:off x="1249046" y="3377778"/>
              <a:ext cx="156756" cy="156756"/>
              <a:chOff x="5308985" y="532629"/>
              <a:chExt cx="156756" cy="156756"/>
            </a:xfrm>
          </p:grpSpPr>
          <p:sp>
            <p:nvSpPr>
              <p:cNvPr id="30" name="圆角矩形 2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等腰三角形 30"/>
              <p:cNvSpPr/>
              <p:nvPr/>
            </p:nvSpPr>
            <p:spPr>
              <a:xfrm rot="5400000">
                <a:off x="5360868" y="587482"/>
                <a:ext cx="52367" cy="465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3559" name="组合 31"/>
          <p:cNvGrpSpPr/>
          <p:nvPr/>
        </p:nvGrpSpPr>
        <p:grpSpPr bwMode="auto">
          <a:xfrm>
            <a:off x="4349750" y="842963"/>
            <a:ext cx="3190875" cy="1408112"/>
            <a:chOff x="4932040" y="1203598"/>
            <a:chExt cx="3190780" cy="1406819"/>
          </a:xfrm>
        </p:grpSpPr>
        <p:grpSp>
          <p:nvGrpSpPr>
            <p:cNvPr id="23568" name="组合 51"/>
            <p:cNvGrpSpPr/>
            <p:nvPr/>
          </p:nvGrpSpPr>
          <p:grpSpPr bwMode="auto">
            <a:xfrm>
              <a:off x="4932040" y="1268355"/>
              <a:ext cx="2721818" cy="1287072"/>
              <a:chOff x="4524802" y="729588"/>
              <a:chExt cx="2721818" cy="1521353"/>
            </a:xfrm>
          </p:grpSpPr>
          <p:sp>
            <p:nvSpPr>
              <p:cNvPr id="39" name="矩形 38"/>
              <p:cNvSpPr/>
              <p:nvPr/>
            </p:nvSpPr>
            <p:spPr>
              <a:xfrm>
                <a:off x="5148671" y="1076735"/>
                <a:ext cx="2098613" cy="2024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矩形 39"/>
              <p:cNvSpPr/>
              <p:nvPr/>
            </p:nvSpPr>
            <p:spPr>
              <a:xfrm>
                <a:off x="6109080" y="1386067"/>
                <a:ext cx="1138204" cy="20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1" name="矩形 40"/>
              <p:cNvSpPr/>
              <p:nvPr/>
            </p:nvSpPr>
            <p:spPr>
              <a:xfrm>
                <a:off x="6397996" y="1693525"/>
                <a:ext cx="849288" cy="2043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矩形 41"/>
              <p:cNvSpPr/>
              <p:nvPr/>
            </p:nvSpPr>
            <p:spPr>
              <a:xfrm>
                <a:off x="6974242" y="2045977"/>
                <a:ext cx="273042" cy="2043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矩形 42"/>
              <p:cNvSpPr/>
              <p:nvPr/>
            </p:nvSpPr>
            <p:spPr>
              <a:xfrm>
                <a:off x="4524802" y="729907"/>
                <a:ext cx="2722482" cy="2043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69"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42%</a:t>
              </a:r>
              <a:endParaRPr lang="zh-CN" altLang="en-US" sz="1200">
                <a:latin typeface="Arial" panose="020B0604020202020204" pitchFamily="34" charset="0"/>
                <a:cs typeface="Arial" panose="020B0604020202020204" pitchFamily="34" charset="0"/>
              </a:endParaRPr>
            </a:p>
          </p:txBody>
        </p:sp>
        <p:sp>
          <p:nvSpPr>
            <p:cNvPr id="23570"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31%</a:t>
              </a:r>
              <a:endParaRPr lang="zh-CN" altLang="en-US" sz="1200">
                <a:latin typeface="Arial" panose="020B0604020202020204" pitchFamily="34" charset="0"/>
                <a:cs typeface="Arial" panose="020B0604020202020204" pitchFamily="34" charset="0"/>
              </a:endParaRPr>
            </a:p>
          </p:txBody>
        </p:sp>
        <p:sp>
          <p:nvSpPr>
            <p:cNvPr id="23571"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15%</a:t>
              </a:r>
              <a:endParaRPr lang="zh-CN" altLang="en-US" sz="1200">
                <a:latin typeface="Arial" panose="020B0604020202020204" pitchFamily="34" charset="0"/>
                <a:cs typeface="Arial" panose="020B0604020202020204" pitchFamily="34" charset="0"/>
              </a:endParaRPr>
            </a:p>
          </p:txBody>
        </p:sp>
        <p:sp>
          <p:nvSpPr>
            <p:cNvPr id="23572"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9%</a:t>
              </a:r>
              <a:endParaRPr lang="zh-CN" altLang="en-US" sz="1200">
                <a:latin typeface="Arial" panose="020B0604020202020204" pitchFamily="34" charset="0"/>
                <a:cs typeface="Arial" panose="020B0604020202020204" pitchFamily="34" charset="0"/>
              </a:endParaRPr>
            </a:p>
          </p:txBody>
        </p:sp>
        <p:sp>
          <p:nvSpPr>
            <p:cNvPr id="23573"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a:t>
              </a:r>
              <a:endParaRPr lang="zh-CN" altLang="en-US" sz="1200">
                <a:latin typeface="Arial" panose="020B0604020202020204" pitchFamily="34" charset="0"/>
                <a:cs typeface="Arial" panose="020B0604020202020204" pitchFamily="34" charset="0"/>
              </a:endParaRPr>
            </a:p>
          </p:txBody>
        </p:sp>
      </p:grpSp>
      <p:grpSp>
        <p:nvGrpSpPr>
          <p:cNvPr id="23560" name="组合 43"/>
          <p:cNvGrpSpPr/>
          <p:nvPr/>
        </p:nvGrpSpPr>
        <p:grpSpPr bwMode="auto">
          <a:xfrm>
            <a:off x="7485063" y="842963"/>
            <a:ext cx="1262062" cy="1430337"/>
            <a:chOff x="7485104" y="987574"/>
            <a:chExt cx="1261884" cy="1430271"/>
          </a:xfrm>
        </p:grpSpPr>
        <p:sp>
          <p:nvSpPr>
            <p:cNvPr id="45" name="矩形 44"/>
            <p:cNvSpPr/>
            <p:nvPr/>
          </p:nvSpPr>
          <p:spPr>
            <a:xfrm>
              <a:off x="7485104" y="987574"/>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7485104" y="1362207"/>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7485104" y="1735251"/>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7485104" y="2109884"/>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3561" name="组合 48"/>
          <p:cNvGrpSpPr/>
          <p:nvPr/>
        </p:nvGrpSpPr>
        <p:grpSpPr bwMode="auto">
          <a:xfrm>
            <a:off x="835025" y="-14288"/>
            <a:ext cx="2513013" cy="307976"/>
            <a:chOff x="835117" y="-14845"/>
            <a:chExt cx="2512747" cy="307777"/>
          </a:xfrm>
        </p:grpSpPr>
        <p:sp>
          <p:nvSpPr>
            <p:cNvPr id="23562" name="TextBox 64"/>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TextBox 65"/>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3"/>
          <p:cNvGrpSpPr/>
          <p:nvPr/>
        </p:nvGrpSpPr>
        <p:grpSpPr bwMode="auto">
          <a:xfrm>
            <a:off x="522288" y="2706688"/>
            <a:ext cx="3943350" cy="1168400"/>
            <a:chOff x="522128" y="2706577"/>
            <a:chExt cx="3943239" cy="1168122"/>
          </a:xfrm>
        </p:grpSpPr>
        <p:sp>
          <p:nvSpPr>
            <p:cNvPr id="24614" name="矩形 2"/>
            <p:cNvSpPr>
              <a:spLocks noChangeArrowheads="1"/>
            </p:cNvSpPr>
            <p:nvPr/>
          </p:nvSpPr>
          <p:spPr bwMode="auto">
            <a:xfrm>
              <a:off x="522128" y="3012590"/>
              <a:ext cx="3943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100">
                  <a:latin typeface="微软雅黑" panose="020B0503020204020204" pitchFamily="34" charset="-122"/>
                  <a:ea typeface="微软雅黑" panose="020B0503020204020204" pitchFamily="34" charset="-122"/>
                </a:rPr>
                <a:t>上海锐普广告有限公司是中国第一家精品</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设计机构。拥有国内顶尖的</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制作技术、顶级的</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设计团队</a:t>
              </a:r>
              <a:endParaRPr lang="en-US" altLang="zh-CN" sz="1100">
                <a:latin typeface="微软雅黑" panose="020B0503020204020204" pitchFamily="34" charset="-122"/>
                <a:ea typeface="微软雅黑" panose="020B0503020204020204" pitchFamily="34" charset="-122"/>
              </a:endParaRPr>
            </a:p>
          </p:txBody>
        </p:sp>
        <p:sp>
          <p:nvSpPr>
            <p:cNvPr id="24615"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r>
                <a:rPr lang="en-US" altLang="zh-CN" sz="1200">
                  <a:solidFill>
                    <a:srgbClr val="C00000"/>
                  </a:solidFill>
                  <a:latin typeface="Arial" panose="020B0604020202020204" pitchFamily="34" charset="0"/>
                  <a:cs typeface="Arial" panose="020B0604020202020204" pitchFamily="34" charset="0"/>
                </a:rPr>
                <a:t>Click to add title</a:t>
              </a:r>
              <a:endParaRPr lang="zh-CN" altLang="en-US" sz="1200">
                <a:solidFill>
                  <a:srgbClr val="C00000"/>
                </a:solidFill>
                <a:latin typeface="Arial" panose="020B0604020202020204" pitchFamily="34" charset="0"/>
                <a:cs typeface="Arial" panose="020B0604020202020204" pitchFamily="34" charset="0"/>
              </a:endParaRPr>
            </a:p>
          </p:txBody>
        </p:sp>
        <p:sp>
          <p:nvSpPr>
            <p:cNvPr id="7" name="矩形 6"/>
            <p:cNvSpPr/>
            <p:nvPr/>
          </p:nvSpPr>
          <p:spPr>
            <a:xfrm>
              <a:off x="522128" y="3412846"/>
              <a:ext cx="3943239" cy="461853"/>
            </a:xfrm>
            <a:prstGeom prst="rect">
              <a:avLst/>
            </a:prstGeom>
          </p:spPr>
          <p:txBody>
            <a:bodyPr>
              <a:spAutoFit/>
            </a:bodyPr>
            <a:lstStyle/>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RAPIDPPT, the leader of professional PPT designer in China. </a:t>
              </a:r>
              <a:endParaRPr lang="en-US" altLang="zh-CN" sz="800" dirty="0">
                <a:solidFill>
                  <a:schemeClr val="bg1">
                    <a:lumMod val="50000"/>
                  </a:schemeClr>
                </a:solidFill>
                <a:latin typeface="Arial" panose="020B0604020202020204" pitchFamily="34" charset="0"/>
                <a:ea typeface="+mn-ea"/>
              </a:endParaRPr>
            </a:p>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5years of making professional PPT, 500 case studies for the classical PPT, make sure you will be satisfied.</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8" name="Picture 3"/>
          <p:cNvPicPr>
            <a:picLocks noChangeAspect="1" noChangeArrowheads="1"/>
          </p:cNvPicPr>
          <p:nvPr/>
        </p:nvPicPr>
        <p:blipFill rotWithShape="1">
          <a:blip r:embed="rId1"/>
          <a:srcRect l="1207" b="22742"/>
          <a:stretch>
            <a:fillRect/>
          </a:stretch>
        </p:blipFill>
        <p:spPr bwMode="auto">
          <a:xfrm>
            <a:off x="633413" y="850900"/>
            <a:ext cx="4003675" cy="1625600"/>
          </a:xfrm>
          <a:prstGeom prst="rect">
            <a:avLst/>
          </a:prstGeom>
          <a:noFill/>
          <a:ln w="25400">
            <a:solidFill>
              <a:schemeClr val="bg1">
                <a:lumMod val="85000"/>
              </a:schemeClr>
            </a:solidFill>
          </a:ln>
          <a:effectLst/>
          <a:extLst>
            <a:ext uri="{909E8E84-426E-40DD-AFC4-6F175D3DCCD1}">
              <a14:hiddenFill xmlns:a14="http://schemas.microsoft.com/office/drawing/2010/main">
                <a:solidFill>
                  <a:schemeClr val="accent1"/>
                </a:solidFill>
              </a14:hiddenFill>
            </a:ext>
          </a:extLst>
        </p:spPr>
      </p:pic>
      <p:grpSp>
        <p:nvGrpSpPr>
          <p:cNvPr id="24580" name="组合 8"/>
          <p:cNvGrpSpPr/>
          <p:nvPr/>
        </p:nvGrpSpPr>
        <p:grpSpPr bwMode="auto">
          <a:xfrm>
            <a:off x="5297488" y="1916113"/>
            <a:ext cx="3414712" cy="863600"/>
            <a:chOff x="5298052" y="1915415"/>
            <a:chExt cx="3414148" cy="864696"/>
          </a:xfrm>
        </p:grpSpPr>
        <p:sp>
          <p:nvSpPr>
            <p:cNvPr id="10" name="椭圆 9"/>
            <p:cNvSpPr/>
            <p:nvPr/>
          </p:nvSpPr>
          <p:spPr>
            <a:xfrm>
              <a:off x="5298052" y="1915415"/>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4610" name="组合 4110"/>
            <p:cNvGrpSpPr/>
            <p:nvPr/>
          </p:nvGrpSpPr>
          <p:grpSpPr bwMode="auto">
            <a:xfrm>
              <a:off x="6336833" y="1958310"/>
              <a:ext cx="2375367" cy="778906"/>
              <a:chOff x="6336833" y="1986018"/>
              <a:chExt cx="2375367" cy="778906"/>
            </a:xfrm>
          </p:grpSpPr>
          <p:sp>
            <p:nvSpPr>
              <p:cNvPr id="24612"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4" name="TextBox 21"/>
              <p:cNvSpPr txBox="1">
                <a:spLocks noChangeArrowheads="1"/>
              </p:cNvSpPr>
              <p:nvPr/>
            </p:nvSpPr>
            <p:spPr bwMode="auto">
              <a:xfrm>
                <a:off x="6336105" y="1986039"/>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12"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4581" name="组合 14"/>
          <p:cNvGrpSpPr/>
          <p:nvPr/>
        </p:nvGrpSpPr>
        <p:grpSpPr bwMode="auto">
          <a:xfrm>
            <a:off x="5297488" y="808038"/>
            <a:ext cx="3414712" cy="863600"/>
            <a:chOff x="5298052" y="807492"/>
            <a:chExt cx="3414148" cy="864696"/>
          </a:xfrm>
        </p:grpSpPr>
        <p:grpSp>
          <p:nvGrpSpPr>
            <p:cNvPr id="24599" name="组合 7"/>
            <p:cNvGrpSpPr/>
            <p:nvPr/>
          </p:nvGrpSpPr>
          <p:grpSpPr bwMode="auto">
            <a:xfrm>
              <a:off x="5298052" y="807492"/>
              <a:ext cx="3414148" cy="864696"/>
              <a:chOff x="5298052" y="807492"/>
              <a:chExt cx="3414148" cy="864696"/>
            </a:xfrm>
          </p:grpSpPr>
          <p:grpSp>
            <p:nvGrpSpPr>
              <p:cNvPr id="24601" name="组合 4111"/>
              <p:cNvGrpSpPr/>
              <p:nvPr/>
            </p:nvGrpSpPr>
            <p:grpSpPr bwMode="auto">
              <a:xfrm>
                <a:off x="6336833" y="850387"/>
                <a:ext cx="2375367" cy="778906"/>
                <a:chOff x="6336833" y="921490"/>
                <a:chExt cx="2375367" cy="778906"/>
              </a:xfrm>
            </p:grpSpPr>
            <p:sp>
              <p:nvSpPr>
                <p:cNvPr id="24605"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1" name="TextBox 14"/>
                <p:cNvSpPr txBox="1">
                  <a:spLocks noChangeArrowheads="1"/>
                </p:cNvSpPr>
                <p:nvPr/>
              </p:nvSpPr>
              <p:spPr bwMode="auto">
                <a:xfrm>
                  <a:off x="6336105" y="921511"/>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19" name="椭圆 18"/>
              <p:cNvSpPr/>
              <p:nvPr/>
            </p:nvSpPr>
            <p:spPr>
              <a:xfrm>
                <a:off x="5298052" y="807492"/>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4582" name="组合 21"/>
          <p:cNvGrpSpPr/>
          <p:nvPr/>
        </p:nvGrpSpPr>
        <p:grpSpPr bwMode="auto">
          <a:xfrm>
            <a:off x="5297488" y="3022600"/>
            <a:ext cx="3414712" cy="865188"/>
            <a:chOff x="5298052" y="3023337"/>
            <a:chExt cx="3414148" cy="864696"/>
          </a:xfrm>
        </p:grpSpPr>
        <p:grpSp>
          <p:nvGrpSpPr>
            <p:cNvPr id="24592" name="组合 4109"/>
            <p:cNvGrpSpPr/>
            <p:nvPr/>
          </p:nvGrpSpPr>
          <p:grpSpPr bwMode="auto">
            <a:xfrm>
              <a:off x="6336833" y="3066232"/>
              <a:ext cx="2375367" cy="778906"/>
              <a:chOff x="6336833" y="3078837"/>
              <a:chExt cx="2375367" cy="778906"/>
            </a:xfrm>
          </p:grpSpPr>
          <p:sp>
            <p:nvSpPr>
              <p:cNvPr id="24597"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7" name="TextBox 18"/>
              <p:cNvSpPr txBox="1">
                <a:spLocks noChangeArrowheads="1"/>
              </p:cNvSpPr>
              <p:nvPr/>
            </p:nvSpPr>
            <p:spPr bwMode="auto">
              <a:xfrm>
                <a:off x="6336105" y="3078781"/>
                <a:ext cx="1639616"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24" name="椭圆 23"/>
            <p:cNvSpPr/>
            <p:nvPr/>
          </p:nvSpPr>
          <p:spPr>
            <a:xfrm>
              <a:off x="5298052" y="3023337"/>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4583" name="组合 27"/>
          <p:cNvGrpSpPr/>
          <p:nvPr/>
        </p:nvGrpSpPr>
        <p:grpSpPr bwMode="auto">
          <a:xfrm>
            <a:off x="619125" y="4137025"/>
            <a:ext cx="649288" cy="230188"/>
            <a:chOff x="575840" y="4315074"/>
            <a:chExt cx="649859" cy="230832"/>
          </a:xfrm>
        </p:grpSpPr>
        <p:sp>
          <p:nvSpPr>
            <p:cNvPr id="29" name="圆角矩形 28"/>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24591"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24584" name="组合 29"/>
          <p:cNvGrpSpPr/>
          <p:nvPr/>
        </p:nvGrpSpPr>
        <p:grpSpPr bwMode="auto">
          <a:xfrm>
            <a:off x="835025" y="-14288"/>
            <a:ext cx="2513013" cy="307976"/>
            <a:chOff x="835117" y="-14845"/>
            <a:chExt cx="2512747" cy="307777"/>
          </a:xfrm>
        </p:grpSpPr>
        <p:sp>
          <p:nvSpPr>
            <p:cNvPr id="24585" name="TextBox 3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TextBox 3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
          <p:cNvGrpSpPr/>
          <p:nvPr/>
        </p:nvGrpSpPr>
        <p:grpSpPr bwMode="auto">
          <a:xfrm>
            <a:off x="1633538" y="974725"/>
            <a:ext cx="2722562" cy="1117600"/>
            <a:chOff x="1633581" y="1069404"/>
            <a:chExt cx="2722396" cy="1117460"/>
          </a:xfrm>
        </p:grpSpPr>
        <p:sp>
          <p:nvSpPr>
            <p:cNvPr id="25619"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20" name="TextBox 26"/>
            <p:cNvSpPr txBox="1">
              <a:spLocks noChangeArrowheads="1"/>
            </p:cNvSpPr>
            <p:nvPr/>
          </p:nvSpPr>
          <p:spPr bwMode="auto">
            <a:xfrm>
              <a:off x="1633581" y="10694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endParaRPr lang="zh-CN" altLang="en-US" sz="1600">
                <a:solidFill>
                  <a:srgbClr val="C00000"/>
                </a:solidFill>
                <a:latin typeface="Arial" panose="020B0604020202020204" pitchFamily="34" charset="0"/>
                <a:cs typeface="Arial" panose="020B0604020202020204" pitchFamily="34" charset="0"/>
              </a:endParaRPr>
            </a:p>
          </p:txBody>
        </p:sp>
      </p:grpSp>
      <p:sp>
        <p:nvSpPr>
          <p:cNvPr id="5" name="Freeform 13"/>
          <p:cNvSpPr>
            <a:spLocks noEditPoints="1"/>
          </p:cNvSpPr>
          <p:nvPr/>
        </p:nvSpPr>
        <p:spPr bwMode="auto">
          <a:xfrm rot="931068">
            <a:off x="4869061" y="3011443"/>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Freeform 14"/>
          <p:cNvSpPr>
            <a:spLocks noEditPoints="1"/>
          </p:cNvSpPr>
          <p:nvPr/>
        </p:nvSpPr>
        <p:spPr bwMode="auto">
          <a:xfrm>
            <a:off x="635000" y="3022072"/>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Freeform 15"/>
          <p:cNvSpPr>
            <a:spLocks noEditPoints="1"/>
          </p:cNvSpPr>
          <p:nvPr/>
        </p:nvSpPr>
        <p:spPr bwMode="auto">
          <a:xfrm>
            <a:off x="4909856" y="1060838"/>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Freeform 16"/>
          <p:cNvSpPr>
            <a:spLocks noEditPoints="1"/>
          </p:cNvSpPr>
          <p:nvPr/>
        </p:nvSpPr>
        <p:spPr bwMode="auto">
          <a:xfrm>
            <a:off x="784508" y="1037739"/>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5607" name="组合 8"/>
          <p:cNvGrpSpPr/>
          <p:nvPr/>
        </p:nvGrpSpPr>
        <p:grpSpPr bwMode="auto">
          <a:xfrm>
            <a:off x="1633538" y="2940050"/>
            <a:ext cx="2722562" cy="1117600"/>
            <a:chOff x="1633580" y="2974282"/>
            <a:chExt cx="2722397" cy="1117460"/>
          </a:xfrm>
        </p:grpSpPr>
        <p:sp>
          <p:nvSpPr>
            <p:cNvPr id="25617"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8" name="TextBox 35"/>
            <p:cNvSpPr txBox="1">
              <a:spLocks noChangeArrowheads="1"/>
            </p:cNvSpPr>
            <p:nvPr/>
          </p:nvSpPr>
          <p:spPr bwMode="auto">
            <a:xfrm>
              <a:off x="1633580" y="2974282"/>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25608" name="组合 11"/>
          <p:cNvGrpSpPr/>
          <p:nvPr/>
        </p:nvGrpSpPr>
        <p:grpSpPr bwMode="auto">
          <a:xfrm>
            <a:off x="5638800" y="974725"/>
            <a:ext cx="2646363" cy="1117600"/>
            <a:chOff x="5638761" y="1023104"/>
            <a:chExt cx="2646596" cy="1117460"/>
          </a:xfrm>
        </p:grpSpPr>
        <p:sp>
          <p:nvSpPr>
            <p:cNvPr id="25615"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6" name="TextBox 37"/>
            <p:cNvSpPr txBox="1">
              <a:spLocks noChangeArrowheads="1"/>
            </p:cNvSpPr>
            <p:nvPr/>
          </p:nvSpPr>
          <p:spPr bwMode="auto">
            <a:xfrm>
              <a:off x="5638761" y="10231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25609" name="组合 14"/>
          <p:cNvGrpSpPr/>
          <p:nvPr/>
        </p:nvGrpSpPr>
        <p:grpSpPr bwMode="auto">
          <a:xfrm>
            <a:off x="5638800" y="2940050"/>
            <a:ext cx="2646363" cy="1117600"/>
            <a:chOff x="5638761" y="3122246"/>
            <a:chExt cx="2646596" cy="1117460"/>
          </a:xfrm>
        </p:grpSpPr>
        <p:sp>
          <p:nvSpPr>
            <p:cNvPr id="25613" name="矩形 38"/>
            <p:cNvSpPr>
              <a:spLocks noChangeArrowheads="1"/>
            </p:cNvSpPr>
            <p:nvPr/>
          </p:nvSpPr>
          <p:spPr bwMode="auto">
            <a:xfrm>
              <a:off x="5638761" y="3470265"/>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4" name="TextBox 39"/>
            <p:cNvSpPr txBox="1">
              <a:spLocks noChangeArrowheads="1"/>
            </p:cNvSpPr>
            <p:nvPr/>
          </p:nvSpPr>
          <p:spPr bwMode="auto">
            <a:xfrm>
              <a:off x="5638761" y="3122246"/>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25610" name="组合 17"/>
          <p:cNvGrpSpPr/>
          <p:nvPr/>
        </p:nvGrpSpPr>
        <p:grpSpPr bwMode="auto">
          <a:xfrm>
            <a:off x="835025" y="-14288"/>
            <a:ext cx="2513013" cy="307976"/>
            <a:chOff x="835117" y="-14845"/>
            <a:chExt cx="2512747" cy="307777"/>
          </a:xfrm>
        </p:grpSpPr>
        <p:sp>
          <p:nvSpPr>
            <p:cNvPr id="25611" name="TextBox 18"/>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19"/>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
          <p:cNvGrpSpPr/>
          <p:nvPr/>
        </p:nvGrpSpPr>
        <p:grpSpPr bwMode="auto">
          <a:xfrm>
            <a:off x="822325" y="1423988"/>
            <a:ext cx="2592388" cy="461962"/>
            <a:chOff x="1249046" y="3315457"/>
            <a:chExt cx="2712758" cy="461665"/>
          </a:xfrm>
        </p:grpSpPr>
        <p:sp>
          <p:nvSpPr>
            <p:cNvPr id="26655" name="TextBox 21"/>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56" name="组合 24"/>
            <p:cNvGrpSpPr/>
            <p:nvPr/>
          </p:nvGrpSpPr>
          <p:grpSpPr bwMode="auto">
            <a:xfrm>
              <a:off x="1249046" y="3377778"/>
              <a:ext cx="156756" cy="156756"/>
              <a:chOff x="5308985" y="532629"/>
              <a:chExt cx="156756" cy="156756"/>
            </a:xfrm>
          </p:grpSpPr>
          <p:sp>
            <p:nvSpPr>
              <p:cNvPr id="5" name="圆角矩形 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6" name="等腰三角形 5"/>
              <p:cNvSpPr/>
              <p:nvPr/>
            </p:nvSpPr>
            <p:spPr>
              <a:xfrm rot="5400000">
                <a:off x="5360886" y="587455"/>
                <a:ext cx="52353"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sp>
        <p:nvSpPr>
          <p:cNvPr id="26627" name="TextBox 75"/>
          <p:cNvSpPr txBox="1">
            <a:spLocks noChangeArrowheads="1"/>
          </p:cNvSpPr>
          <p:nvPr/>
        </p:nvSpPr>
        <p:spPr bwMode="auto">
          <a:xfrm>
            <a:off x="720725" y="968375"/>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nvGrpSpPr>
          <p:cNvPr id="26628" name="组合 7"/>
          <p:cNvGrpSpPr/>
          <p:nvPr/>
        </p:nvGrpSpPr>
        <p:grpSpPr bwMode="auto">
          <a:xfrm>
            <a:off x="822325" y="1968500"/>
            <a:ext cx="2592388" cy="461963"/>
            <a:chOff x="1249046" y="3315457"/>
            <a:chExt cx="2712758" cy="461665"/>
          </a:xfrm>
        </p:grpSpPr>
        <p:sp>
          <p:nvSpPr>
            <p:cNvPr id="26649" name="TextBox 8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50" name="组合 81"/>
            <p:cNvGrpSpPr/>
            <p:nvPr/>
          </p:nvGrpSpPr>
          <p:grpSpPr bwMode="auto">
            <a:xfrm>
              <a:off x="1249046" y="3377778"/>
              <a:ext cx="156756" cy="156756"/>
              <a:chOff x="5308985" y="532629"/>
              <a:chExt cx="156756" cy="156756"/>
            </a:xfrm>
          </p:grpSpPr>
          <p:sp>
            <p:nvSpPr>
              <p:cNvPr id="11" name="圆角矩形 1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12" name="等腰三角形 11"/>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26629" name="组合 12"/>
          <p:cNvGrpSpPr/>
          <p:nvPr/>
        </p:nvGrpSpPr>
        <p:grpSpPr bwMode="auto">
          <a:xfrm>
            <a:off x="822325" y="2511425"/>
            <a:ext cx="2592388" cy="461963"/>
            <a:chOff x="1249046" y="3315457"/>
            <a:chExt cx="2712758" cy="461665"/>
          </a:xfrm>
        </p:grpSpPr>
        <p:sp>
          <p:nvSpPr>
            <p:cNvPr id="26643" name="TextBox 85"/>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44" name="组合 86"/>
            <p:cNvGrpSpPr/>
            <p:nvPr/>
          </p:nvGrpSpPr>
          <p:grpSpPr bwMode="auto">
            <a:xfrm>
              <a:off x="1249046" y="3377778"/>
              <a:ext cx="156756" cy="156756"/>
              <a:chOff x="5308985" y="532629"/>
              <a:chExt cx="156756" cy="156756"/>
            </a:xfrm>
          </p:grpSpPr>
          <p:sp>
            <p:nvSpPr>
              <p:cNvPr id="16" name="圆角矩形 1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17" name="等腰三角形 16"/>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26630" name="组合 17"/>
          <p:cNvGrpSpPr/>
          <p:nvPr/>
        </p:nvGrpSpPr>
        <p:grpSpPr bwMode="auto">
          <a:xfrm>
            <a:off x="822325" y="3055938"/>
            <a:ext cx="2592388" cy="460375"/>
            <a:chOff x="1249046" y="3315457"/>
            <a:chExt cx="2712758" cy="461665"/>
          </a:xfrm>
        </p:grpSpPr>
        <p:sp>
          <p:nvSpPr>
            <p:cNvPr id="26637" name="TextBox 9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38" name="组合 91"/>
            <p:cNvGrpSpPr/>
            <p:nvPr/>
          </p:nvGrpSpPr>
          <p:grpSpPr bwMode="auto">
            <a:xfrm>
              <a:off x="1249046" y="3377778"/>
              <a:ext cx="156756" cy="156756"/>
              <a:chOff x="5308985" y="532629"/>
              <a:chExt cx="156756" cy="156756"/>
            </a:xfrm>
          </p:grpSpPr>
          <p:sp>
            <p:nvSpPr>
              <p:cNvPr id="21" name="圆角矩形 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22" name="等腰三角形 21"/>
              <p:cNvSpPr/>
              <p:nvPr/>
            </p:nvSpPr>
            <p:spPr>
              <a:xfrm rot="5400000">
                <a:off x="5360795" y="587939"/>
                <a:ext cx="5253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pic>
        <p:nvPicPr>
          <p:cNvPr id="26631" name="Picture 3"/>
          <p:cNvPicPr>
            <a:picLocks noChangeAspect="1" noChangeArrowheads="1"/>
          </p:cNvPicPr>
          <p:nvPr/>
        </p:nvPicPr>
        <p:blipFill>
          <a:blip r:embed="rId1">
            <a:extLst>
              <a:ext uri="{28A0092B-C50C-407E-A947-70E740481C1C}">
                <a14:useLocalDpi xmlns:a14="http://schemas.microsoft.com/office/drawing/2010/main" val="0"/>
              </a:ext>
            </a:extLst>
          </a:blip>
          <a:srcRect l="67732"/>
          <a:stretch>
            <a:fillRect/>
          </a:stretch>
        </p:blipFill>
        <p:spPr bwMode="auto">
          <a:xfrm>
            <a:off x="7092950" y="1466850"/>
            <a:ext cx="1133475"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3"/>
          <p:cNvPicPr>
            <a:picLocks noChangeAspect="1" noChangeArrowheads="1"/>
          </p:cNvPicPr>
          <p:nvPr/>
        </p:nvPicPr>
        <p:blipFill>
          <a:blip r:embed="rId1">
            <a:extLst>
              <a:ext uri="{28A0092B-C50C-407E-A947-70E740481C1C}">
                <a14:useLocalDpi xmlns:a14="http://schemas.microsoft.com/office/drawing/2010/main" val="0"/>
              </a:ext>
            </a:extLst>
          </a:blip>
          <a:srcRect l="33243" r="32268"/>
          <a:stretch>
            <a:fillRect/>
          </a:stretch>
        </p:blipFill>
        <p:spPr bwMode="auto">
          <a:xfrm>
            <a:off x="5738813" y="1466850"/>
            <a:ext cx="1211262"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3"/>
          <p:cNvPicPr>
            <a:picLocks noChangeAspect="1" noChangeArrowheads="1"/>
          </p:cNvPicPr>
          <p:nvPr/>
        </p:nvPicPr>
        <p:blipFill>
          <a:blip r:embed="rId1">
            <a:extLst>
              <a:ext uri="{28A0092B-C50C-407E-A947-70E740481C1C}">
                <a14:useLocalDpi xmlns:a14="http://schemas.microsoft.com/office/drawing/2010/main" val="0"/>
              </a:ext>
            </a:extLst>
          </a:blip>
          <a:srcRect r="66757"/>
          <a:stretch>
            <a:fillRect/>
          </a:stretch>
        </p:blipFill>
        <p:spPr bwMode="auto">
          <a:xfrm>
            <a:off x="4427538" y="1466850"/>
            <a:ext cx="1168400"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634" name="组合 28"/>
          <p:cNvGrpSpPr/>
          <p:nvPr/>
        </p:nvGrpSpPr>
        <p:grpSpPr bwMode="auto">
          <a:xfrm>
            <a:off x="835025" y="-14288"/>
            <a:ext cx="2513013" cy="307976"/>
            <a:chOff x="835117" y="-14845"/>
            <a:chExt cx="2512747" cy="307777"/>
          </a:xfrm>
        </p:grpSpPr>
        <p:sp>
          <p:nvSpPr>
            <p:cNvPr id="26635" name="TextBox 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TextBox 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53346" b="22742"/>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p:spPr>
      </p:pic>
      <p:grpSp>
        <p:nvGrpSpPr>
          <p:cNvPr id="9219" name="组合 4"/>
          <p:cNvGrpSpPr/>
          <p:nvPr/>
        </p:nvGrpSpPr>
        <p:grpSpPr bwMode="auto">
          <a:xfrm>
            <a:off x="3948113" y="1227138"/>
            <a:ext cx="2112962" cy="527050"/>
            <a:chOff x="1126386" y="1054480"/>
            <a:chExt cx="2533426" cy="631488"/>
          </a:xfrm>
        </p:grpSpPr>
        <p:sp>
          <p:nvSpPr>
            <p:cNvPr id="6"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58"/>
            <p:cNvSpPr/>
            <p:nvPr/>
          </p:nvSpPr>
          <p:spPr bwMode="auto">
            <a:xfrm>
              <a:off x="1126386" y="1115346"/>
              <a:ext cx="2472517" cy="504049"/>
            </a:xfrm>
            <a:custGeom>
              <a:avLst/>
              <a:gdLst>
                <a:gd name="T0" fmla="*/ 0 w 560"/>
                <a:gd name="T1" fmla="*/ 2147483647 h 114"/>
                <a:gd name="T2" fmla="*/ 2147483647 w 560"/>
                <a:gd name="T3" fmla="*/ 2147483647 h 114"/>
                <a:gd name="T4" fmla="*/ 2147483647 w 560"/>
                <a:gd name="T5" fmla="*/ 1107816374 h 114"/>
                <a:gd name="T6" fmla="*/ 2147483647 w 560"/>
                <a:gd name="T7" fmla="*/ 0 h 114"/>
                <a:gd name="T8" fmla="*/ 0 w 560"/>
                <a:gd name="T9" fmla="*/ 0 h 114"/>
                <a:gd name="T10" fmla="*/ 0 w 56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78" name="组合 51"/>
            <p:cNvGrpSpPr/>
            <p:nvPr/>
          </p:nvGrpSpPr>
          <p:grpSpPr bwMode="auto">
            <a:xfrm>
              <a:off x="1642965" y="1128882"/>
              <a:ext cx="1604331" cy="525990"/>
              <a:chOff x="1642965" y="1128882"/>
              <a:chExt cx="1604331" cy="525990"/>
            </a:xfrm>
          </p:grpSpPr>
          <p:sp>
            <p:nvSpPr>
              <p:cNvPr id="9279"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80"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9220" name="组合 11"/>
          <p:cNvGrpSpPr/>
          <p:nvPr/>
        </p:nvGrpSpPr>
        <p:grpSpPr bwMode="auto">
          <a:xfrm>
            <a:off x="3948113" y="1803400"/>
            <a:ext cx="2330450" cy="527050"/>
            <a:chOff x="1126386" y="1685968"/>
            <a:chExt cx="2794989" cy="631488"/>
          </a:xfrm>
        </p:grpSpPr>
        <p:sp>
          <p:nvSpPr>
            <p:cNvPr id="13"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72" name="组合 102"/>
            <p:cNvGrpSpPr/>
            <p:nvPr/>
          </p:nvGrpSpPr>
          <p:grpSpPr bwMode="auto">
            <a:xfrm>
              <a:off x="1642965" y="1762295"/>
              <a:ext cx="1604331" cy="525990"/>
              <a:chOff x="1642965" y="1128882"/>
              <a:chExt cx="1604331" cy="525990"/>
            </a:xfrm>
          </p:grpSpPr>
          <p:sp>
            <p:nvSpPr>
              <p:cNvPr id="9273"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74"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9221" name="组合 20"/>
          <p:cNvGrpSpPr/>
          <p:nvPr/>
        </p:nvGrpSpPr>
        <p:grpSpPr bwMode="auto">
          <a:xfrm>
            <a:off x="3948113" y="2379663"/>
            <a:ext cx="2517775" cy="527050"/>
            <a:chOff x="1126386" y="2317456"/>
            <a:chExt cx="3019186" cy="631488"/>
          </a:xfrm>
        </p:grpSpPr>
        <p:sp>
          <p:nvSpPr>
            <p:cNvPr id="2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5"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9264" name="组合 105"/>
            <p:cNvGrpSpPr/>
            <p:nvPr/>
          </p:nvGrpSpPr>
          <p:grpSpPr bwMode="auto">
            <a:xfrm>
              <a:off x="1642965" y="2395708"/>
              <a:ext cx="1604331" cy="525990"/>
              <a:chOff x="1642965" y="1128882"/>
              <a:chExt cx="1604331" cy="525990"/>
            </a:xfrm>
          </p:grpSpPr>
          <p:sp>
            <p:nvSpPr>
              <p:cNvPr id="9265"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66"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9222" name="组合 28"/>
          <p:cNvGrpSpPr/>
          <p:nvPr/>
        </p:nvGrpSpPr>
        <p:grpSpPr bwMode="auto">
          <a:xfrm>
            <a:off x="3948113" y="2955925"/>
            <a:ext cx="2736850" cy="530225"/>
            <a:chOff x="1126386" y="2948944"/>
            <a:chExt cx="3280749" cy="635225"/>
          </a:xfrm>
        </p:grpSpPr>
        <p:sp>
          <p:nvSpPr>
            <p:cNvPr id="30"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57" name="组合 108"/>
            <p:cNvGrpSpPr/>
            <p:nvPr/>
          </p:nvGrpSpPr>
          <p:grpSpPr bwMode="auto">
            <a:xfrm>
              <a:off x="1642965" y="3029121"/>
              <a:ext cx="1604331" cy="525990"/>
              <a:chOff x="1642965" y="1128882"/>
              <a:chExt cx="1604331" cy="525990"/>
            </a:xfrm>
          </p:grpSpPr>
          <p:sp>
            <p:nvSpPr>
              <p:cNvPr id="9258"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59"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9223" name="组合 35"/>
          <p:cNvGrpSpPr/>
          <p:nvPr/>
        </p:nvGrpSpPr>
        <p:grpSpPr bwMode="auto">
          <a:xfrm>
            <a:off x="3951288" y="3535363"/>
            <a:ext cx="2957512" cy="527050"/>
            <a:chOff x="1130123" y="3584168"/>
            <a:chExt cx="3546049" cy="631488"/>
          </a:xfrm>
        </p:grpSpPr>
        <p:sp>
          <p:nvSpPr>
            <p:cNvPr id="37"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51" name="组合 111"/>
            <p:cNvGrpSpPr/>
            <p:nvPr/>
          </p:nvGrpSpPr>
          <p:grpSpPr bwMode="auto">
            <a:xfrm>
              <a:off x="1642965" y="3662534"/>
              <a:ext cx="1604331" cy="525990"/>
              <a:chOff x="1642965" y="1128882"/>
              <a:chExt cx="1604331" cy="525990"/>
            </a:xfrm>
          </p:grpSpPr>
          <p:sp>
            <p:nvSpPr>
              <p:cNvPr id="9252"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53"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4" name="矩形 43"/>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5" name="等腰三角形 44"/>
          <p:cNvSpPr/>
          <p:nvPr/>
        </p:nvSpPr>
        <p:spPr>
          <a:xfrm rot="5400000">
            <a:off x="3771900" y="14017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9226" name="组合 45"/>
          <p:cNvGrpSpPr/>
          <p:nvPr/>
        </p:nvGrpSpPr>
        <p:grpSpPr bwMode="auto">
          <a:xfrm>
            <a:off x="6918325" y="904875"/>
            <a:ext cx="2009775" cy="442913"/>
            <a:chOff x="6917909" y="904473"/>
            <a:chExt cx="2009543" cy="443141"/>
          </a:xfrm>
        </p:grpSpPr>
        <p:grpSp>
          <p:nvGrpSpPr>
            <p:cNvPr id="9227" name="组合 116"/>
            <p:cNvGrpSpPr/>
            <p:nvPr/>
          </p:nvGrpSpPr>
          <p:grpSpPr bwMode="auto">
            <a:xfrm>
              <a:off x="7507712" y="1175361"/>
              <a:ext cx="171576" cy="172253"/>
              <a:chOff x="6859414" y="1135410"/>
              <a:chExt cx="229708" cy="230615"/>
            </a:xfrm>
          </p:grpSpPr>
          <p:sp>
            <p:nvSpPr>
              <p:cNvPr id="9244"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5"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6"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28" name="组合 117"/>
            <p:cNvGrpSpPr/>
            <p:nvPr/>
          </p:nvGrpSpPr>
          <p:grpSpPr bwMode="auto">
            <a:xfrm>
              <a:off x="7994043" y="1175361"/>
              <a:ext cx="178357" cy="172253"/>
              <a:chOff x="7655673" y="1135410"/>
              <a:chExt cx="238787" cy="230615"/>
            </a:xfrm>
          </p:grpSpPr>
          <p:sp>
            <p:nvSpPr>
              <p:cNvPr id="62"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3"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29" name="组合 118"/>
            <p:cNvGrpSpPr/>
            <p:nvPr/>
          </p:nvGrpSpPr>
          <p:grpSpPr bwMode="auto">
            <a:xfrm>
              <a:off x="7257765" y="1175361"/>
              <a:ext cx="178357" cy="172253"/>
              <a:chOff x="6452659" y="1135410"/>
              <a:chExt cx="238787" cy="230615"/>
            </a:xfrm>
          </p:grpSpPr>
          <p:sp>
            <p:nvSpPr>
              <p:cNvPr id="60"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0" name="组合 119"/>
            <p:cNvGrpSpPr/>
            <p:nvPr/>
          </p:nvGrpSpPr>
          <p:grpSpPr bwMode="auto">
            <a:xfrm>
              <a:off x="7750878" y="1175361"/>
              <a:ext cx="171576" cy="172253"/>
              <a:chOff x="7257998" y="1135410"/>
              <a:chExt cx="229708" cy="230615"/>
            </a:xfrm>
          </p:grpSpPr>
          <p:sp>
            <p:nvSpPr>
              <p:cNvPr id="58"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1" name="组合 120"/>
            <p:cNvGrpSpPr/>
            <p:nvPr/>
          </p:nvGrpSpPr>
          <p:grpSpPr bwMode="auto">
            <a:xfrm>
              <a:off x="7013922" y="1175361"/>
              <a:ext cx="172253" cy="172253"/>
              <a:chOff x="6054076" y="942438"/>
              <a:chExt cx="230615" cy="230615"/>
            </a:xfrm>
          </p:grpSpPr>
          <p:sp>
            <p:nvSpPr>
              <p:cNvPr id="55"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236" name="Rectangle 93"/>
              <p:cNvSpPr>
                <a:spLocks noChangeArrowheads="1"/>
              </p:cNvSpPr>
              <p:nvPr/>
            </p:nvSpPr>
            <p:spPr bwMode="auto">
              <a:xfrm>
                <a:off x="6151225" y="1057745"/>
                <a:ext cx="35409" cy="35409"/>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7" name="Freeform 94"/>
              <p:cNvSpPr>
                <a:spLocks noEditPoints="1"/>
              </p:cNvSpPr>
              <p:nvPr/>
            </p:nvSpPr>
            <p:spPr bwMode="auto">
              <a:xfrm>
                <a:off x="6053040" y="943394"/>
                <a:ext cx="231639" cy="229659"/>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2" name="组合 121"/>
            <p:cNvGrpSpPr/>
            <p:nvPr/>
          </p:nvGrpSpPr>
          <p:grpSpPr bwMode="auto">
            <a:xfrm>
              <a:off x="6917909" y="904473"/>
              <a:ext cx="2009543" cy="261610"/>
              <a:chOff x="6917909" y="722357"/>
              <a:chExt cx="2009543" cy="261610"/>
            </a:xfrm>
          </p:grpSpPr>
          <p:sp>
            <p:nvSpPr>
              <p:cNvPr id="53" name="矩形 52"/>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933"/>
          <a:stretch>
            <a:fillRect/>
          </a:stretch>
        </p:blipFill>
        <p:spPr bwMode="auto">
          <a:xfrm>
            <a:off x="755577" y="1433795"/>
            <a:ext cx="2622517"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651"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710" name="组合 51"/>
            <p:cNvGrpSpPr/>
            <p:nvPr/>
          </p:nvGrpSpPr>
          <p:grpSpPr bwMode="auto">
            <a:xfrm>
              <a:off x="1642965" y="1128882"/>
              <a:ext cx="1604331" cy="525990"/>
              <a:chOff x="1642965" y="1128882"/>
              <a:chExt cx="1604331" cy="525990"/>
            </a:xfrm>
          </p:grpSpPr>
          <p:sp>
            <p:nvSpPr>
              <p:cNvPr id="27711"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712"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652"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704" name="组合 102"/>
            <p:cNvGrpSpPr/>
            <p:nvPr/>
          </p:nvGrpSpPr>
          <p:grpSpPr bwMode="auto">
            <a:xfrm>
              <a:off x="1642965" y="1762295"/>
              <a:ext cx="1604331" cy="525990"/>
              <a:chOff x="1642965" y="1128882"/>
              <a:chExt cx="1604331" cy="525990"/>
            </a:xfrm>
          </p:grpSpPr>
          <p:sp>
            <p:nvSpPr>
              <p:cNvPr id="27705"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706"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653"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7696" name="组合 105"/>
            <p:cNvGrpSpPr/>
            <p:nvPr/>
          </p:nvGrpSpPr>
          <p:grpSpPr bwMode="auto">
            <a:xfrm>
              <a:off x="1642965" y="2395708"/>
              <a:ext cx="1604331" cy="525990"/>
              <a:chOff x="1642965" y="1128882"/>
              <a:chExt cx="1604331" cy="525990"/>
            </a:xfrm>
          </p:grpSpPr>
          <p:sp>
            <p:nvSpPr>
              <p:cNvPr id="27697"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98"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654"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2147483647 h 114"/>
                <a:gd name="T2" fmla="*/ 2147483647 w 729"/>
                <a:gd name="T3" fmla="*/ 2147483647 h 114"/>
                <a:gd name="T4" fmla="*/ 2147483647 w 729"/>
                <a:gd name="T5" fmla="*/ 1107816374 h 114"/>
                <a:gd name="T6" fmla="*/ 2147483647 w 729"/>
                <a:gd name="T7" fmla="*/ 0 h 114"/>
                <a:gd name="T8" fmla="*/ 0 w 729"/>
                <a:gd name="T9" fmla="*/ 0 h 114"/>
                <a:gd name="T10" fmla="*/ 0 w 729"/>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689" name="组合 108"/>
            <p:cNvGrpSpPr/>
            <p:nvPr/>
          </p:nvGrpSpPr>
          <p:grpSpPr bwMode="auto">
            <a:xfrm>
              <a:off x="1642965" y="3029121"/>
              <a:ext cx="1604331" cy="525990"/>
              <a:chOff x="1642965" y="1128882"/>
              <a:chExt cx="1604331" cy="525990"/>
            </a:xfrm>
          </p:grpSpPr>
          <p:sp>
            <p:nvSpPr>
              <p:cNvPr id="27690"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91"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655"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683" name="组合 111"/>
            <p:cNvGrpSpPr/>
            <p:nvPr/>
          </p:nvGrpSpPr>
          <p:grpSpPr bwMode="auto">
            <a:xfrm>
              <a:off x="1642965" y="3662534"/>
              <a:ext cx="1604331" cy="525990"/>
              <a:chOff x="1642965" y="1128882"/>
              <a:chExt cx="1604331" cy="525990"/>
            </a:xfrm>
          </p:grpSpPr>
          <p:sp>
            <p:nvSpPr>
              <p:cNvPr id="27684"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85"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312261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7658" name="组合 43"/>
          <p:cNvGrpSpPr/>
          <p:nvPr/>
        </p:nvGrpSpPr>
        <p:grpSpPr bwMode="auto">
          <a:xfrm>
            <a:off x="6918325" y="904875"/>
            <a:ext cx="2009775" cy="442913"/>
            <a:chOff x="6917909" y="904473"/>
            <a:chExt cx="2009543" cy="443141"/>
          </a:xfrm>
        </p:grpSpPr>
        <p:grpSp>
          <p:nvGrpSpPr>
            <p:cNvPr id="27659" name="组合 76"/>
            <p:cNvGrpSpPr/>
            <p:nvPr/>
          </p:nvGrpSpPr>
          <p:grpSpPr bwMode="auto">
            <a:xfrm>
              <a:off x="7507712" y="1175361"/>
              <a:ext cx="171576" cy="172253"/>
              <a:chOff x="6859414" y="1135410"/>
              <a:chExt cx="229708" cy="230615"/>
            </a:xfrm>
          </p:grpSpPr>
          <p:sp>
            <p:nvSpPr>
              <p:cNvPr id="27676"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0" name="组合 85"/>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1" name="组合 86"/>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2" name="组合 87"/>
            <p:cNvGrpSpPr/>
            <p:nvPr/>
          </p:nvGrpSpPr>
          <p:grpSpPr bwMode="auto">
            <a:xfrm>
              <a:off x="7750878" y="1175361"/>
              <a:ext cx="171576" cy="172253"/>
              <a:chOff x="7257998" y="1135410"/>
              <a:chExt cx="229708" cy="230615"/>
            </a:xfrm>
          </p:grpSpPr>
          <p:sp>
            <p:nvSpPr>
              <p:cNvPr id="27670" name="Oval 88"/>
              <p:cNvSpPr>
                <a:spLocks noChangeArrowheads="1"/>
              </p:cNvSpPr>
              <p:nvPr/>
            </p:nvSpPr>
            <p:spPr bwMode="auto">
              <a:xfrm>
                <a:off x="7257998"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3" name="组合 88"/>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27664" name="组合 89"/>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582863" y="1284288"/>
            <a:ext cx="641350" cy="665162"/>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2595563" y="2459038"/>
            <a:ext cx="628650" cy="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2632075" y="2967038"/>
            <a:ext cx="596900" cy="66675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677" name="组合 4"/>
          <p:cNvGrpSpPr/>
          <p:nvPr/>
        </p:nvGrpSpPr>
        <p:grpSpPr bwMode="auto">
          <a:xfrm>
            <a:off x="1239838" y="1647825"/>
            <a:ext cx="1620837" cy="1620838"/>
            <a:chOff x="998670" y="1550862"/>
            <a:chExt cx="1620963" cy="1620963"/>
          </a:xfrm>
        </p:grpSpPr>
        <p:sp>
          <p:nvSpPr>
            <p:cNvPr id="6" name="椭圆 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1255865" y="1817583"/>
              <a:ext cx="1106573" cy="110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椭圆 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矩形 8"/>
            <p:cNvSpPr/>
            <p:nvPr/>
          </p:nvSpPr>
          <p:spPr>
            <a:xfrm>
              <a:off x="1085989" y="2109705"/>
              <a:ext cx="1446325" cy="52391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678" name="组合 9"/>
          <p:cNvGrpSpPr/>
          <p:nvPr/>
        </p:nvGrpSpPr>
        <p:grpSpPr bwMode="auto">
          <a:xfrm>
            <a:off x="3351213" y="809625"/>
            <a:ext cx="3813175" cy="979488"/>
            <a:chOff x="3351696" y="808940"/>
            <a:chExt cx="3812592" cy="980783"/>
          </a:xfrm>
        </p:grpSpPr>
        <p:sp>
          <p:nvSpPr>
            <p:cNvPr id="11" name="圆角矩形 10"/>
            <p:cNvSpPr/>
            <p:nvPr/>
          </p:nvSpPr>
          <p:spPr bwMode="auto">
            <a:xfrm>
              <a:off x="3351696" y="808940"/>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707" name="组合 36"/>
            <p:cNvGrpSpPr/>
            <p:nvPr/>
          </p:nvGrpSpPr>
          <p:grpSpPr bwMode="auto">
            <a:xfrm>
              <a:off x="3473922" y="1178651"/>
              <a:ext cx="170575" cy="156756"/>
              <a:chOff x="5308985" y="532629"/>
              <a:chExt cx="156756" cy="156756"/>
            </a:xfrm>
          </p:grpSpPr>
          <p:sp>
            <p:nvSpPr>
              <p:cNvPr id="15" name="圆角矩形 1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16" name="等腰三角形 15"/>
              <p:cNvSpPr/>
              <p:nvPr/>
            </p:nvSpPr>
            <p:spPr>
              <a:xfrm rot="5400000">
                <a:off x="5359993" y="588576"/>
                <a:ext cx="54046"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708" name="TextBox 45"/>
            <p:cNvSpPr txBox="1">
              <a:spLocks noChangeArrowheads="1"/>
            </p:cNvSpPr>
            <p:nvPr/>
          </p:nvSpPr>
          <p:spPr bwMode="auto">
            <a:xfrm>
              <a:off x="3691850" y="823813"/>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709" name="矩形 56"/>
            <p:cNvSpPr>
              <a:spLocks noChangeArrowheads="1"/>
            </p:cNvSpPr>
            <p:nvPr/>
          </p:nvSpPr>
          <p:spPr bwMode="auto">
            <a:xfrm>
              <a:off x="3691850" y="1085649"/>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8679" name="组合 16"/>
          <p:cNvGrpSpPr/>
          <p:nvPr/>
        </p:nvGrpSpPr>
        <p:grpSpPr bwMode="auto">
          <a:xfrm>
            <a:off x="3351213" y="2047875"/>
            <a:ext cx="3813175" cy="987425"/>
            <a:chOff x="3351696" y="2047949"/>
            <a:chExt cx="3812592" cy="987916"/>
          </a:xfrm>
        </p:grpSpPr>
        <p:sp>
          <p:nvSpPr>
            <p:cNvPr id="18" name="圆角矩形 17"/>
            <p:cNvSpPr/>
            <p:nvPr/>
          </p:nvSpPr>
          <p:spPr bwMode="auto">
            <a:xfrm>
              <a:off x="3351696" y="2055082"/>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697" name="组合 40"/>
            <p:cNvGrpSpPr/>
            <p:nvPr/>
          </p:nvGrpSpPr>
          <p:grpSpPr bwMode="auto">
            <a:xfrm>
              <a:off x="3473922" y="2424793"/>
              <a:ext cx="170575" cy="156756"/>
              <a:chOff x="5308985" y="532629"/>
              <a:chExt cx="156756" cy="156756"/>
            </a:xfrm>
          </p:grpSpPr>
          <p:sp>
            <p:nvSpPr>
              <p:cNvPr id="22" name="圆角矩形 2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23" name="等腰三角形 22"/>
              <p:cNvSpPr/>
              <p:nvPr/>
            </p:nvSpPr>
            <p:spPr>
              <a:xfrm rot="5400000">
                <a:off x="5360810" y="588220"/>
                <a:ext cx="52414"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698" name="TextBox 43"/>
            <p:cNvSpPr txBox="1">
              <a:spLocks noChangeArrowheads="1"/>
            </p:cNvSpPr>
            <p:nvPr/>
          </p:nvSpPr>
          <p:spPr bwMode="auto">
            <a:xfrm>
              <a:off x="3691850" y="2047949"/>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699" name="矩形 44"/>
            <p:cNvSpPr>
              <a:spLocks noChangeArrowheads="1"/>
            </p:cNvSpPr>
            <p:nvPr/>
          </p:nvSpPr>
          <p:spPr bwMode="auto">
            <a:xfrm>
              <a:off x="3691850" y="2331791"/>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8680" name="组合 23"/>
          <p:cNvGrpSpPr/>
          <p:nvPr/>
        </p:nvGrpSpPr>
        <p:grpSpPr bwMode="auto">
          <a:xfrm>
            <a:off x="3351213" y="3302000"/>
            <a:ext cx="3813175" cy="979488"/>
            <a:chOff x="3351696" y="3301224"/>
            <a:chExt cx="3812592" cy="980783"/>
          </a:xfrm>
        </p:grpSpPr>
        <p:sp>
          <p:nvSpPr>
            <p:cNvPr id="25" name="圆角矩形 24"/>
            <p:cNvSpPr/>
            <p:nvPr/>
          </p:nvSpPr>
          <p:spPr bwMode="auto">
            <a:xfrm>
              <a:off x="3351696" y="3301224"/>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687" name="组合 47"/>
            <p:cNvGrpSpPr/>
            <p:nvPr/>
          </p:nvGrpSpPr>
          <p:grpSpPr bwMode="auto">
            <a:xfrm>
              <a:off x="3473922" y="3670935"/>
              <a:ext cx="170575" cy="156756"/>
              <a:chOff x="5308985" y="532629"/>
              <a:chExt cx="156756" cy="156756"/>
            </a:xfrm>
          </p:grpSpPr>
          <p:sp>
            <p:nvSpPr>
              <p:cNvPr id="29" name="圆角矩形 2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30" name="等腰三角形 29"/>
              <p:cNvSpPr/>
              <p:nvPr/>
            </p:nvSpPr>
            <p:spPr>
              <a:xfrm rot="5400000">
                <a:off x="5359993" y="588576"/>
                <a:ext cx="54046"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688" name="TextBox 50"/>
            <p:cNvSpPr txBox="1">
              <a:spLocks noChangeArrowheads="1"/>
            </p:cNvSpPr>
            <p:nvPr/>
          </p:nvSpPr>
          <p:spPr bwMode="auto">
            <a:xfrm>
              <a:off x="3691850" y="3344093"/>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689" name="矩形 57"/>
            <p:cNvSpPr>
              <a:spLocks noChangeArrowheads="1"/>
            </p:cNvSpPr>
            <p:nvPr/>
          </p:nvSpPr>
          <p:spPr bwMode="auto">
            <a:xfrm>
              <a:off x="3691850" y="3577933"/>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8681" name="组合 30"/>
          <p:cNvGrpSpPr/>
          <p:nvPr/>
        </p:nvGrpSpPr>
        <p:grpSpPr bwMode="auto">
          <a:xfrm>
            <a:off x="835025" y="-14288"/>
            <a:ext cx="2513013" cy="307976"/>
            <a:chOff x="835117" y="-14845"/>
            <a:chExt cx="2512747" cy="307777"/>
          </a:xfrm>
        </p:grpSpPr>
        <p:sp>
          <p:nvSpPr>
            <p:cNvPr id="28682" name="TextBox 31"/>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3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
          <p:cNvGrpSpPr/>
          <p:nvPr/>
        </p:nvGrpSpPr>
        <p:grpSpPr bwMode="auto">
          <a:xfrm>
            <a:off x="1255713" y="750888"/>
            <a:ext cx="6559550" cy="338137"/>
            <a:chOff x="1254920" y="750493"/>
            <a:chExt cx="6560045" cy="338452"/>
          </a:xfrm>
        </p:grpSpPr>
        <p:sp>
          <p:nvSpPr>
            <p:cNvPr id="3" name="AutoShape 56"/>
            <p:cNvSpPr>
              <a:spLocks noChangeArrowheads="1"/>
            </p:cNvSpPr>
            <p:nvPr/>
          </p:nvSpPr>
          <p:spPr bwMode="auto">
            <a:xfrm>
              <a:off x="1254920"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AutoShape 56"/>
            <p:cNvSpPr>
              <a:spLocks noChangeArrowheads="1"/>
            </p:cNvSpPr>
            <p:nvPr/>
          </p:nvSpPr>
          <p:spPr bwMode="auto">
            <a:xfrm>
              <a:off x="3665784"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AutoShape 56"/>
            <p:cNvSpPr>
              <a:spLocks noChangeArrowheads="1"/>
            </p:cNvSpPr>
            <p:nvPr/>
          </p:nvSpPr>
          <p:spPr bwMode="auto">
            <a:xfrm>
              <a:off x="6076647"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793" name="直接连接符 5"/>
            <p:cNvCxnSpPr>
              <a:cxnSpLocks noChangeShapeType="1"/>
            </p:cNvCxnSpPr>
            <p:nvPr/>
          </p:nvCxnSpPr>
          <p:spPr bwMode="auto">
            <a:xfrm>
              <a:off x="2993238"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94" name="直接连接符 6"/>
            <p:cNvCxnSpPr>
              <a:cxnSpLocks noChangeShapeType="1"/>
            </p:cNvCxnSpPr>
            <p:nvPr/>
          </p:nvCxnSpPr>
          <p:spPr bwMode="auto">
            <a:xfrm>
              <a:off x="5404102"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29795" name="Text Box 51"/>
            <p:cNvSpPr txBox="1">
              <a:spLocks noChangeArrowheads="1"/>
            </p:cNvSpPr>
            <p:nvPr/>
          </p:nvSpPr>
          <p:spPr bwMode="auto">
            <a:xfrm>
              <a:off x="3062488" y="750494"/>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sp>
          <p:nvSpPr>
            <p:cNvPr id="29796" name="Text Box 28"/>
            <p:cNvSpPr txBox="1">
              <a:spLocks noChangeArrowheads="1"/>
            </p:cNvSpPr>
            <p:nvPr/>
          </p:nvSpPr>
          <p:spPr bwMode="auto">
            <a:xfrm>
              <a:off x="5550613" y="750493"/>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48%</a:t>
              </a:r>
              <a:endParaRPr lang="en-US" altLang="zh-CN" sz="700">
                <a:latin typeface="Arial" panose="020B0604020202020204" pitchFamily="34" charset="0"/>
                <a:ea typeface="华文细黑" panose="02010600040101010101" pitchFamily="2" charset="-122"/>
              </a:endParaRPr>
            </a:p>
          </p:txBody>
        </p:sp>
      </p:grpSp>
      <p:grpSp>
        <p:nvGrpSpPr>
          <p:cNvPr id="29699" name="组合 9"/>
          <p:cNvGrpSpPr/>
          <p:nvPr/>
        </p:nvGrpSpPr>
        <p:grpSpPr bwMode="auto">
          <a:xfrm>
            <a:off x="5403850" y="3263900"/>
            <a:ext cx="674688" cy="495300"/>
            <a:chOff x="5404102" y="3263178"/>
            <a:chExt cx="674456" cy="496662"/>
          </a:xfrm>
        </p:grpSpPr>
        <p:cxnSp>
          <p:nvCxnSpPr>
            <p:cNvPr id="29777" name="直接连接符 14"/>
            <p:cNvCxnSpPr>
              <a:cxnSpLocks noChangeShapeType="1"/>
            </p:cNvCxnSpPr>
            <p:nvPr/>
          </p:nvCxnSpPr>
          <p:spPr bwMode="auto">
            <a:xfrm>
              <a:off x="5404102"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8" name="直接连接符 15"/>
            <p:cNvCxnSpPr>
              <a:cxnSpLocks noChangeShapeType="1"/>
            </p:cNvCxnSpPr>
            <p:nvPr/>
          </p:nvCxnSpPr>
          <p:spPr bwMode="auto">
            <a:xfrm>
              <a:off x="5404102"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79" name="直接连接符 16"/>
            <p:cNvCxnSpPr>
              <a:cxnSpLocks noChangeShapeType="1"/>
            </p:cNvCxnSpPr>
            <p:nvPr/>
          </p:nvCxnSpPr>
          <p:spPr bwMode="auto">
            <a:xfrm>
              <a:off x="5572551"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0" name="直接连接符 17"/>
            <p:cNvCxnSpPr>
              <a:cxnSpLocks noChangeShapeType="1"/>
            </p:cNvCxnSpPr>
            <p:nvPr/>
          </p:nvCxnSpPr>
          <p:spPr bwMode="auto">
            <a:xfrm flipV="1">
              <a:off x="5572551"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1" name="直接连接符 18"/>
            <p:cNvCxnSpPr>
              <a:cxnSpLocks noChangeShapeType="1"/>
            </p:cNvCxnSpPr>
            <p:nvPr/>
          </p:nvCxnSpPr>
          <p:spPr bwMode="auto">
            <a:xfrm flipV="1">
              <a:off x="5913004"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2" name="直接连接符 19"/>
            <p:cNvCxnSpPr>
              <a:cxnSpLocks noChangeShapeType="1"/>
            </p:cNvCxnSpPr>
            <p:nvPr/>
          </p:nvCxnSpPr>
          <p:spPr bwMode="auto">
            <a:xfrm>
              <a:off x="5910109"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3" name="直接连接符 20"/>
            <p:cNvCxnSpPr>
              <a:cxnSpLocks noChangeShapeType="1"/>
            </p:cNvCxnSpPr>
            <p:nvPr/>
          </p:nvCxnSpPr>
          <p:spPr bwMode="auto">
            <a:xfrm>
              <a:off x="5910109"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29700" name="组合 17"/>
          <p:cNvGrpSpPr/>
          <p:nvPr/>
        </p:nvGrpSpPr>
        <p:grpSpPr bwMode="auto">
          <a:xfrm>
            <a:off x="3000375" y="3263900"/>
            <a:ext cx="674688" cy="495300"/>
            <a:chOff x="3000897" y="3263178"/>
            <a:chExt cx="674457" cy="496662"/>
          </a:xfrm>
        </p:grpSpPr>
        <p:cxnSp>
          <p:nvCxnSpPr>
            <p:cNvPr id="29770" name="直接连接符 21"/>
            <p:cNvCxnSpPr>
              <a:cxnSpLocks noChangeShapeType="1"/>
            </p:cNvCxnSpPr>
            <p:nvPr/>
          </p:nvCxnSpPr>
          <p:spPr bwMode="auto">
            <a:xfrm>
              <a:off x="3000897"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1" name="直接连接符 22"/>
            <p:cNvCxnSpPr>
              <a:cxnSpLocks noChangeShapeType="1"/>
            </p:cNvCxnSpPr>
            <p:nvPr/>
          </p:nvCxnSpPr>
          <p:spPr bwMode="auto">
            <a:xfrm>
              <a:off x="3000897"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72" name="直接连接符 23"/>
            <p:cNvCxnSpPr>
              <a:cxnSpLocks noChangeShapeType="1"/>
            </p:cNvCxnSpPr>
            <p:nvPr/>
          </p:nvCxnSpPr>
          <p:spPr bwMode="auto">
            <a:xfrm>
              <a:off x="3169346"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3" name="直接连接符 24"/>
            <p:cNvCxnSpPr>
              <a:cxnSpLocks noChangeShapeType="1"/>
            </p:cNvCxnSpPr>
            <p:nvPr/>
          </p:nvCxnSpPr>
          <p:spPr bwMode="auto">
            <a:xfrm flipV="1">
              <a:off x="3169346"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4" name="直接连接符 25"/>
            <p:cNvCxnSpPr>
              <a:cxnSpLocks noChangeShapeType="1"/>
            </p:cNvCxnSpPr>
            <p:nvPr/>
          </p:nvCxnSpPr>
          <p:spPr bwMode="auto">
            <a:xfrm flipV="1">
              <a:off x="3509800"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5" name="直接连接符 26"/>
            <p:cNvCxnSpPr>
              <a:cxnSpLocks noChangeShapeType="1"/>
            </p:cNvCxnSpPr>
            <p:nvPr/>
          </p:nvCxnSpPr>
          <p:spPr bwMode="auto">
            <a:xfrm>
              <a:off x="3506905"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6" name="直接连接符 27"/>
            <p:cNvCxnSpPr>
              <a:cxnSpLocks noChangeShapeType="1"/>
            </p:cNvCxnSpPr>
            <p:nvPr/>
          </p:nvCxnSpPr>
          <p:spPr bwMode="auto">
            <a:xfrm>
              <a:off x="3506905"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29701" name="组合 25"/>
          <p:cNvGrpSpPr/>
          <p:nvPr/>
        </p:nvGrpSpPr>
        <p:grpSpPr bwMode="auto">
          <a:xfrm>
            <a:off x="3328988" y="2773363"/>
            <a:ext cx="2413000" cy="741362"/>
            <a:chOff x="3329334" y="2773860"/>
            <a:chExt cx="2413443" cy="740986"/>
          </a:xfrm>
        </p:grpSpPr>
        <p:cxnSp>
          <p:nvCxnSpPr>
            <p:cNvPr id="29767" name="直接连接符 29"/>
            <p:cNvCxnSpPr>
              <a:cxnSpLocks noChangeShapeType="1"/>
            </p:cNvCxnSpPr>
            <p:nvPr/>
          </p:nvCxnSpPr>
          <p:spPr bwMode="auto">
            <a:xfrm>
              <a:off x="3329335" y="2774803"/>
              <a:ext cx="241238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8" name="直接连接符 30"/>
            <p:cNvCxnSpPr>
              <a:cxnSpLocks noChangeShapeType="1"/>
            </p:cNvCxnSpPr>
            <p:nvPr/>
          </p:nvCxnSpPr>
          <p:spPr bwMode="auto">
            <a:xfrm flipV="1">
              <a:off x="5742777" y="2773860"/>
              <a:ext cx="0" cy="74098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9" name="直接连接符 31"/>
            <p:cNvCxnSpPr>
              <a:cxnSpLocks noChangeShapeType="1"/>
            </p:cNvCxnSpPr>
            <p:nvPr/>
          </p:nvCxnSpPr>
          <p:spPr bwMode="auto">
            <a:xfrm flipV="1">
              <a:off x="3329334" y="2773861"/>
              <a:ext cx="1" cy="740985"/>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29702" name="组合 29"/>
          <p:cNvGrpSpPr/>
          <p:nvPr/>
        </p:nvGrpSpPr>
        <p:grpSpPr bwMode="auto">
          <a:xfrm>
            <a:off x="4535488" y="1089025"/>
            <a:ext cx="2409825" cy="503238"/>
            <a:chOff x="4534942" y="1088945"/>
            <a:chExt cx="2410865" cy="503337"/>
          </a:xfrm>
        </p:grpSpPr>
        <p:cxnSp>
          <p:nvCxnSpPr>
            <p:cNvPr id="29764" name="直接连接符 32"/>
            <p:cNvCxnSpPr>
              <a:cxnSpLocks noChangeShapeType="1"/>
            </p:cNvCxnSpPr>
            <p:nvPr/>
          </p:nvCxnSpPr>
          <p:spPr bwMode="auto">
            <a:xfrm flipH="1">
              <a:off x="4534943" y="1335940"/>
              <a:ext cx="1" cy="25634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5" name="直接连接符 33"/>
            <p:cNvCxnSpPr>
              <a:cxnSpLocks noChangeShapeType="1"/>
            </p:cNvCxnSpPr>
            <p:nvPr/>
          </p:nvCxnSpPr>
          <p:spPr bwMode="auto">
            <a:xfrm flipH="1">
              <a:off x="6945806" y="1088945"/>
              <a:ext cx="1" cy="24699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6" name="直接连接符 34"/>
            <p:cNvCxnSpPr>
              <a:cxnSpLocks noChangeShapeType="1"/>
            </p:cNvCxnSpPr>
            <p:nvPr/>
          </p:nvCxnSpPr>
          <p:spPr bwMode="auto">
            <a:xfrm flipH="1">
              <a:off x="4534942" y="1335940"/>
              <a:ext cx="241086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29703" name="组合 33"/>
          <p:cNvGrpSpPr/>
          <p:nvPr/>
        </p:nvGrpSpPr>
        <p:grpSpPr bwMode="auto">
          <a:xfrm>
            <a:off x="3328988" y="1592263"/>
            <a:ext cx="2411412" cy="1182687"/>
            <a:chOff x="3329334" y="1592282"/>
            <a:chExt cx="2411040" cy="1182520"/>
          </a:xfrm>
        </p:grpSpPr>
        <p:cxnSp>
          <p:nvCxnSpPr>
            <p:cNvPr id="29761" name="直接连接符 28"/>
            <p:cNvCxnSpPr>
              <a:cxnSpLocks noChangeShapeType="1"/>
            </p:cNvCxnSpPr>
            <p:nvPr/>
          </p:nvCxnSpPr>
          <p:spPr bwMode="auto">
            <a:xfrm flipH="1" flipV="1">
              <a:off x="4533594" y="2074536"/>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2" name="直接连接符 39"/>
            <p:cNvCxnSpPr>
              <a:cxnSpLocks noChangeShapeType="1"/>
            </p:cNvCxnSpPr>
            <p:nvPr/>
          </p:nvCxnSpPr>
          <p:spPr bwMode="auto">
            <a:xfrm flipH="1" flipV="1">
              <a:off x="5740373"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3" name="直接连接符 40"/>
            <p:cNvCxnSpPr>
              <a:cxnSpLocks noChangeShapeType="1"/>
            </p:cNvCxnSpPr>
            <p:nvPr/>
          </p:nvCxnSpPr>
          <p:spPr bwMode="auto">
            <a:xfrm flipH="1" flipV="1">
              <a:off x="3329334"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29704" name="组合 37"/>
          <p:cNvGrpSpPr/>
          <p:nvPr/>
        </p:nvGrpSpPr>
        <p:grpSpPr bwMode="auto">
          <a:xfrm>
            <a:off x="4870450" y="2087563"/>
            <a:ext cx="1738313" cy="469900"/>
            <a:chOff x="4871215" y="2086941"/>
            <a:chExt cx="1738318" cy="471296"/>
          </a:xfrm>
        </p:grpSpPr>
        <p:sp>
          <p:nvSpPr>
            <p:cNvPr id="39" name="AutoShape 56"/>
            <p:cNvSpPr>
              <a:spLocks noChangeArrowheads="1"/>
            </p:cNvSpPr>
            <p:nvPr/>
          </p:nvSpPr>
          <p:spPr bwMode="auto">
            <a:xfrm>
              <a:off x="4871215"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60" name="Text Box 18"/>
            <p:cNvSpPr txBox="1">
              <a:spLocks noChangeArrowheads="1"/>
            </p:cNvSpPr>
            <p:nvPr/>
          </p:nvSpPr>
          <p:spPr bwMode="auto">
            <a:xfrm>
              <a:off x="5255243" y="2086941"/>
              <a:ext cx="5233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15.7%</a:t>
              </a:r>
              <a:endParaRPr lang="en-US" altLang="zh-CN" sz="700">
                <a:latin typeface="Arial" panose="020B0604020202020204" pitchFamily="34" charset="0"/>
                <a:ea typeface="华文细黑" panose="02010600040101010101" pitchFamily="2" charset="-122"/>
              </a:endParaRPr>
            </a:p>
          </p:txBody>
        </p:sp>
      </p:grpSp>
      <p:grpSp>
        <p:nvGrpSpPr>
          <p:cNvPr id="29705" name="组合 40"/>
          <p:cNvGrpSpPr/>
          <p:nvPr/>
        </p:nvGrpSpPr>
        <p:grpSpPr bwMode="auto">
          <a:xfrm>
            <a:off x="2460625" y="2087563"/>
            <a:ext cx="1738313" cy="469900"/>
            <a:chOff x="2460351" y="2086941"/>
            <a:chExt cx="1738318" cy="471296"/>
          </a:xfrm>
        </p:grpSpPr>
        <p:sp>
          <p:nvSpPr>
            <p:cNvPr id="42" name="AutoShape 56"/>
            <p:cNvSpPr>
              <a:spLocks noChangeArrowheads="1"/>
            </p:cNvSpPr>
            <p:nvPr/>
          </p:nvSpPr>
          <p:spPr bwMode="auto">
            <a:xfrm>
              <a:off x="2460351"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56" name="Text Box 20"/>
            <p:cNvSpPr txBox="1">
              <a:spLocks noChangeArrowheads="1"/>
            </p:cNvSpPr>
            <p:nvPr/>
          </p:nvSpPr>
          <p:spPr bwMode="auto">
            <a:xfrm>
              <a:off x="3339573" y="2086941"/>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28%</a:t>
              </a:r>
              <a:endParaRPr lang="en-US" altLang="zh-CN" sz="700">
                <a:latin typeface="Arial" panose="020B0604020202020204" pitchFamily="34" charset="0"/>
                <a:ea typeface="华文细黑" panose="02010600040101010101" pitchFamily="2" charset="-122"/>
              </a:endParaRPr>
            </a:p>
          </p:txBody>
        </p:sp>
      </p:grpSp>
      <p:grpSp>
        <p:nvGrpSpPr>
          <p:cNvPr id="29706" name="组合 43"/>
          <p:cNvGrpSpPr/>
          <p:nvPr/>
        </p:nvGrpSpPr>
        <p:grpSpPr bwMode="auto">
          <a:xfrm>
            <a:off x="1255713" y="1592263"/>
            <a:ext cx="6567487" cy="482600"/>
            <a:chOff x="1254920" y="1592282"/>
            <a:chExt cx="6568056" cy="482254"/>
          </a:xfrm>
        </p:grpSpPr>
        <p:sp>
          <p:nvSpPr>
            <p:cNvPr id="45" name="AutoShape 56"/>
            <p:cNvSpPr>
              <a:spLocks noChangeArrowheads="1"/>
            </p:cNvSpPr>
            <p:nvPr/>
          </p:nvSpPr>
          <p:spPr bwMode="auto">
            <a:xfrm>
              <a:off x="1254920"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latin typeface="Arial" panose="020B0604020202020204" pitchFamily="34" charset="0"/>
                  <a:ea typeface="微软雅黑" panose="020B0503020204020204" pitchFamily="34" charset="-122"/>
                  <a:cs typeface="Arial" panose="020B0604020202020204" pitchFamily="34" charset="0"/>
                </a:rPr>
                <a:t>add text</a:t>
              </a:r>
              <a:endParaRPr lang="zh-CN" altLang="en-US" sz="1000">
                <a:latin typeface="Arial" panose="020B0604020202020204" pitchFamily="34" charset="0"/>
                <a:ea typeface="微软雅黑" panose="020B0503020204020204" pitchFamily="34" charset="-122"/>
                <a:cs typeface="Arial" panose="020B0604020202020204" pitchFamily="34" charset="0"/>
              </a:endParaRPr>
            </a:p>
          </p:txBody>
        </p:sp>
        <p:sp>
          <p:nvSpPr>
            <p:cNvPr id="46" name="AutoShape 56"/>
            <p:cNvSpPr>
              <a:spLocks noChangeArrowheads="1"/>
            </p:cNvSpPr>
            <p:nvPr/>
          </p:nvSpPr>
          <p:spPr bwMode="auto">
            <a:xfrm>
              <a:off x="3665783"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47" name="AutoShape 56"/>
            <p:cNvSpPr>
              <a:spLocks noChangeArrowheads="1"/>
            </p:cNvSpPr>
            <p:nvPr/>
          </p:nvSpPr>
          <p:spPr bwMode="auto">
            <a:xfrm>
              <a:off x="6084658"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cxnSp>
          <p:nvCxnSpPr>
            <p:cNvPr id="29746" name="直接连接符 35"/>
            <p:cNvCxnSpPr>
              <a:cxnSpLocks noChangeShapeType="1"/>
            </p:cNvCxnSpPr>
            <p:nvPr/>
          </p:nvCxnSpPr>
          <p:spPr bwMode="auto">
            <a:xfrm flipH="1" flipV="1">
              <a:off x="212407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7" name="直接连接符 36"/>
            <p:cNvCxnSpPr>
              <a:cxnSpLocks noChangeShapeType="1"/>
            </p:cNvCxnSpPr>
            <p:nvPr/>
          </p:nvCxnSpPr>
          <p:spPr bwMode="auto">
            <a:xfrm flipH="1" flipV="1">
              <a:off x="4534944"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8" name="直接连接符 37"/>
            <p:cNvCxnSpPr>
              <a:cxnSpLocks noChangeShapeType="1"/>
            </p:cNvCxnSpPr>
            <p:nvPr/>
          </p:nvCxnSpPr>
          <p:spPr bwMode="auto">
            <a:xfrm flipH="1" flipV="1">
              <a:off x="694580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9" name="直接连接符 38"/>
            <p:cNvCxnSpPr>
              <a:cxnSpLocks noChangeShapeType="1"/>
            </p:cNvCxnSpPr>
            <p:nvPr/>
          </p:nvCxnSpPr>
          <p:spPr bwMode="auto">
            <a:xfrm>
              <a:off x="2124079" y="1592282"/>
              <a:ext cx="4829738"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29750" name="Text Box 17"/>
            <p:cNvSpPr txBox="1">
              <a:spLocks noChangeArrowheads="1"/>
            </p:cNvSpPr>
            <p:nvPr/>
          </p:nvSpPr>
          <p:spPr bwMode="auto">
            <a:xfrm>
              <a:off x="2126771" y="1594625"/>
              <a:ext cx="3745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29751" name="Text Box 21"/>
            <p:cNvSpPr txBox="1">
              <a:spLocks noChangeArrowheads="1"/>
            </p:cNvSpPr>
            <p:nvPr/>
          </p:nvSpPr>
          <p:spPr bwMode="auto">
            <a:xfrm>
              <a:off x="4533594" y="1594623"/>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29752" name="Text Box 26"/>
            <p:cNvSpPr txBox="1">
              <a:spLocks noChangeArrowheads="1"/>
            </p:cNvSpPr>
            <p:nvPr/>
          </p:nvSpPr>
          <p:spPr bwMode="auto">
            <a:xfrm>
              <a:off x="6525246" y="1592282"/>
              <a:ext cx="4205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30%</a:t>
              </a:r>
              <a:endParaRPr lang="en-US" altLang="zh-CN" sz="700">
                <a:latin typeface="Arial" panose="020B0604020202020204" pitchFamily="34" charset="0"/>
                <a:ea typeface="华文细黑" panose="02010600040101010101" pitchFamily="2" charset="-122"/>
              </a:endParaRPr>
            </a:p>
          </p:txBody>
        </p:sp>
      </p:grpSp>
      <p:grpSp>
        <p:nvGrpSpPr>
          <p:cNvPr id="29707" name="组合 54"/>
          <p:cNvGrpSpPr/>
          <p:nvPr/>
        </p:nvGrpSpPr>
        <p:grpSpPr bwMode="auto">
          <a:xfrm>
            <a:off x="3665538" y="2913063"/>
            <a:ext cx="1738312" cy="1169987"/>
            <a:chOff x="3665783" y="2912949"/>
            <a:chExt cx="1738318" cy="1169933"/>
          </a:xfrm>
        </p:grpSpPr>
        <p:sp>
          <p:nvSpPr>
            <p:cNvPr id="29729" name="Text Box 22"/>
            <p:cNvSpPr txBox="1">
              <a:spLocks noChangeArrowheads="1"/>
            </p:cNvSpPr>
            <p:nvPr/>
          </p:nvSpPr>
          <p:spPr bwMode="auto">
            <a:xfrm>
              <a:off x="4315303" y="3882827"/>
              <a:ext cx="43658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85%</a:t>
              </a:r>
              <a:endParaRPr lang="en-US" altLang="zh-CN" sz="700">
                <a:latin typeface="Arial" panose="020B0604020202020204" pitchFamily="34" charset="0"/>
                <a:ea typeface="华文细黑" panose="02010600040101010101" pitchFamily="2" charset="-122"/>
              </a:endParaRPr>
            </a:p>
          </p:txBody>
        </p:sp>
        <p:sp>
          <p:nvSpPr>
            <p:cNvPr id="57" name="AutoShape 56"/>
            <p:cNvSpPr>
              <a:spLocks noChangeArrowheads="1"/>
            </p:cNvSpPr>
            <p:nvPr/>
          </p:nvSpPr>
          <p:spPr bwMode="auto">
            <a:xfrm>
              <a:off x="3665783"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8" name="AutoShape 56"/>
            <p:cNvSpPr>
              <a:spLocks noChangeArrowheads="1"/>
            </p:cNvSpPr>
            <p:nvPr/>
          </p:nvSpPr>
          <p:spPr bwMode="auto">
            <a:xfrm>
              <a:off x="3665783"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36" name="Text Box 23"/>
            <p:cNvSpPr txBox="1">
              <a:spLocks noChangeArrowheads="1"/>
            </p:cNvSpPr>
            <p:nvPr/>
          </p:nvSpPr>
          <p:spPr bwMode="auto">
            <a:xfrm>
              <a:off x="4273021" y="2912949"/>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97.1%</a:t>
              </a:r>
              <a:endParaRPr lang="en-US" altLang="zh-CN" sz="700">
                <a:latin typeface="Arial" panose="020B0604020202020204" pitchFamily="34" charset="0"/>
                <a:ea typeface="华文细黑" panose="02010600040101010101" pitchFamily="2" charset="-122"/>
              </a:endParaRPr>
            </a:p>
          </p:txBody>
        </p:sp>
      </p:grpSp>
      <p:grpSp>
        <p:nvGrpSpPr>
          <p:cNvPr id="29708" name="组合 59"/>
          <p:cNvGrpSpPr/>
          <p:nvPr/>
        </p:nvGrpSpPr>
        <p:grpSpPr bwMode="auto">
          <a:xfrm>
            <a:off x="6084888" y="2927350"/>
            <a:ext cx="1738312" cy="1182688"/>
            <a:chOff x="6084658" y="2927672"/>
            <a:chExt cx="1738318" cy="1181748"/>
          </a:xfrm>
        </p:grpSpPr>
        <p:sp>
          <p:nvSpPr>
            <p:cNvPr id="61" name="AutoShape 56"/>
            <p:cNvSpPr>
              <a:spLocks noChangeArrowheads="1"/>
            </p:cNvSpPr>
            <p:nvPr/>
          </p:nvSpPr>
          <p:spPr bwMode="auto">
            <a:xfrm>
              <a:off x="6084658"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62" name="AutoShape 56"/>
            <p:cNvSpPr>
              <a:spLocks noChangeArrowheads="1"/>
            </p:cNvSpPr>
            <p:nvPr/>
          </p:nvSpPr>
          <p:spPr bwMode="auto">
            <a:xfrm>
              <a:off x="6084658"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27" name="Text Box 24"/>
            <p:cNvSpPr txBox="1">
              <a:spLocks noChangeArrowheads="1"/>
            </p:cNvSpPr>
            <p:nvPr/>
          </p:nvSpPr>
          <p:spPr bwMode="auto">
            <a:xfrm>
              <a:off x="6687462" y="2927672"/>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90.9%</a:t>
              </a:r>
              <a:endParaRPr lang="en-US" altLang="zh-CN" sz="700">
                <a:latin typeface="Arial" panose="020B0604020202020204" pitchFamily="34" charset="0"/>
                <a:ea typeface="华文细黑" panose="02010600040101010101" pitchFamily="2" charset="-122"/>
              </a:endParaRPr>
            </a:p>
          </p:txBody>
        </p:sp>
        <p:sp>
          <p:nvSpPr>
            <p:cNvPr id="29728" name="Text Box 25"/>
            <p:cNvSpPr txBox="1">
              <a:spLocks noChangeArrowheads="1"/>
            </p:cNvSpPr>
            <p:nvPr/>
          </p:nvSpPr>
          <p:spPr bwMode="auto">
            <a:xfrm>
              <a:off x="6739531" y="3909365"/>
              <a:ext cx="42857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51%</a:t>
              </a:r>
              <a:endParaRPr lang="en-US" altLang="zh-CN" sz="700">
                <a:latin typeface="Arial" panose="020B0604020202020204" pitchFamily="34" charset="0"/>
                <a:ea typeface="华文细黑" panose="02010600040101010101" pitchFamily="2" charset="-122"/>
              </a:endParaRPr>
            </a:p>
          </p:txBody>
        </p:sp>
      </p:grpSp>
      <p:grpSp>
        <p:nvGrpSpPr>
          <p:cNvPr id="29709" name="组合 64"/>
          <p:cNvGrpSpPr/>
          <p:nvPr/>
        </p:nvGrpSpPr>
        <p:grpSpPr bwMode="auto">
          <a:xfrm>
            <a:off x="1255713" y="2913063"/>
            <a:ext cx="1738312" cy="1196975"/>
            <a:chOff x="1254920" y="2912950"/>
            <a:chExt cx="1738318" cy="1196470"/>
          </a:xfrm>
        </p:grpSpPr>
        <p:sp>
          <p:nvSpPr>
            <p:cNvPr id="66" name="AutoShape 56"/>
            <p:cNvSpPr>
              <a:spLocks noChangeArrowheads="1"/>
            </p:cNvSpPr>
            <p:nvPr/>
          </p:nvSpPr>
          <p:spPr bwMode="auto">
            <a:xfrm>
              <a:off x="1254920"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67" name="AutoShape 56"/>
            <p:cNvSpPr>
              <a:spLocks noChangeArrowheads="1"/>
            </p:cNvSpPr>
            <p:nvPr/>
          </p:nvSpPr>
          <p:spPr bwMode="auto">
            <a:xfrm>
              <a:off x="1254920"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19" name="Text Box 26"/>
            <p:cNvSpPr txBox="1">
              <a:spLocks noChangeArrowheads="1"/>
            </p:cNvSpPr>
            <p:nvPr/>
          </p:nvSpPr>
          <p:spPr bwMode="auto">
            <a:xfrm>
              <a:off x="1857724" y="3909365"/>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a:t>
              </a:r>
              <a:endParaRPr lang="en-US" altLang="zh-CN" sz="700">
                <a:latin typeface="Arial" panose="020B0604020202020204" pitchFamily="34" charset="0"/>
                <a:ea typeface="华文细黑" panose="02010600040101010101" pitchFamily="2" charset="-122"/>
              </a:endParaRPr>
            </a:p>
          </p:txBody>
        </p:sp>
        <p:sp>
          <p:nvSpPr>
            <p:cNvPr id="29720" name="Text Box 27"/>
            <p:cNvSpPr txBox="1">
              <a:spLocks noChangeArrowheads="1"/>
            </p:cNvSpPr>
            <p:nvPr/>
          </p:nvSpPr>
          <p:spPr bwMode="auto">
            <a:xfrm>
              <a:off x="1857724" y="2912950"/>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grpSp>
      <p:grpSp>
        <p:nvGrpSpPr>
          <p:cNvPr id="29710" name="组合 69"/>
          <p:cNvGrpSpPr/>
          <p:nvPr/>
        </p:nvGrpSpPr>
        <p:grpSpPr bwMode="auto">
          <a:xfrm>
            <a:off x="835025" y="-14288"/>
            <a:ext cx="2513013" cy="307976"/>
            <a:chOff x="835117" y="-14845"/>
            <a:chExt cx="2512747" cy="307777"/>
          </a:xfrm>
        </p:grpSpPr>
        <p:sp>
          <p:nvSpPr>
            <p:cNvPr id="29711" name="TextBox 7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TextBox 7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
          <p:cNvGrpSpPr/>
          <p:nvPr/>
        </p:nvGrpSpPr>
        <p:grpSpPr bwMode="auto">
          <a:xfrm>
            <a:off x="611188" y="1114425"/>
            <a:ext cx="2366962" cy="2914650"/>
            <a:chOff x="522757" y="1115122"/>
            <a:chExt cx="2367270" cy="2913406"/>
          </a:xfrm>
        </p:grpSpPr>
        <p:sp>
          <p:nvSpPr>
            <p:cNvPr id="3" name="圆角矩形 2"/>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59" name="组合 54"/>
            <p:cNvGrpSpPr/>
            <p:nvPr/>
          </p:nvGrpSpPr>
          <p:grpSpPr bwMode="auto">
            <a:xfrm>
              <a:off x="1140388" y="1115122"/>
              <a:ext cx="1132009" cy="1132008"/>
              <a:chOff x="998670" y="1550862"/>
              <a:chExt cx="1620963" cy="1620963"/>
            </a:xfrm>
          </p:grpSpPr>
          <p:sp>
            <p:nvSpPr>
              <p:cNvPr id="7" name="椭圆 6"/>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8" name="椭圆 7"/>
              <p:cNvSpPr/>
              <p:nvPr/>
            </p:nvSpPr>
            <p:spPr>
              <a:xfrm>
                <a:off x="1255555" y="1818985"/>
                <a:ext cx="110719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 name="椭圆 8"/>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69" name="矩形 61"/>
              <p:cNvSpPr>
                <a:spLocks noChangeArrowheads="1"/>
              </p:cNvSpPr>
              <p:nvPr/>
            </p:nvSpPr>
            <p:spPr bwMode="auto">
              <a:xfrm>
                <a:off x="1263538" y="1942664"/>
                <a:ext cx="1091227"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60" name="矩形 10"/>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61" name="TextBox 62"/>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30723" name="组合 10"/>
          <p:cNvGrpSpPr/>
          <p:nvPr/>
        </p:nvGrpSpPr>
        <p:grpSpPr bwMode="auto">
          <a:xfrm>
            <a:off x="3363913" y="1114425"/>
            <a:ext cx="2368550" cy="2914650"/>
            <a:chOff x="522757" y="1115122"/>
            <a:chExt cx="2367270" cy="2913406"/>
          </a:xfrm>
        </p:grpSpPr>
        <p:sp>
          <p:nvSpPr>
            <p:cNvPr id="12" name="圆角矩形 11"/>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45" name="组合 92"/>
            <p:cNvGrpSpPr/>
            <p:nvPr/>
          </p:nvGrpSpPr>
          <p:grpSpPr bwMode="auto">
            <a:xfrm>
              <a:off x="1140388" y="1115122"/>
              <a:ext cx="1132009" cy="1132008"/>
              <a:chOff x="998670" y="1550862"/>
              <a:chExt cx="1620963" cy="1620963"/>
            </a:xfrm>
          </p:grpSpPr>
          <p:sp>
            <p:nvSpPr>
              <p:cNvPr id="16" name="椭圆 1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7" name="椭圆 16"/>
              <p:cNvSpPr/>
              <p:nvPr/>
            </p:nvSpPr>
            <p:spPr>
              <a:xfrm>
                <a:off x="1254791" y="1818985"/>
                <a:ext cx="110872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8" name="椭圆 1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55" name="矩形 98"/>
              <p:cNvSpPr>
                <a:spLocks noChangeArrowheads="1"/>
              </p:cNvSpPr>
              <p:nvPr/>
            </p:nvSpPr>
            <p:spPr bwMode="auto">
              <a:xfrm>
                <a:off x="1085251" y="2005863"/>
                <a:ext cx="1447801"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46" name="矩形 93"/>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47" name="TextBox 94"/>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30724" name="组合 19"/>
          <p:cNvGrpSpPr/>
          <p:nvPr/>
        </p:nvGrpSpPr>
        <p:grpSpPr bwMode="auto">
          <a:xfrm>
            <a:off x="6118225" y="1114425"/>
            <a:ext cx="2366963" cy="2914650"/>
            <a:chOff x="522757" y="1115122"/>
            <a:chExt cx="2367270" cy="2913406"/>
          </a:xfrm>
        </p:grpSpPr>
        <p:sp>
          <p:nvSpPr>
            <p:cNvPr id="21" name="圆角矩形 20"/>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31" name="组合 101"/>
            <p:cNvGrpSpPr/>
            <p:nvPr/>
          </p:nvGrpSpPr>
          <p:grpSpPr bwMode="auto">
            <a:xfrm>
              <a:off x="1140388" y="1115122"/>
              <a:ext cx="1132009" cy="1132008"/>
              <a:chOff x="998670" y="1550862"/>
              <a:chExt cx="1620963" cy="1620963"/>
            </a:xfrm>
          </p:grpSpPr>
          <p:sp>
            <p:nvSpPr>
              <p:cNvPr id="25" name="椭圆 2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6" name="椭圆 25"/>
              <p:cNvSpPr/>
              <p:nvPr/>
            </p:nvSpPr>
            <p:spPr>
              <a:xfrm>
                <a:off x="1255555" y="1818985"/>
                <a:ext cx="1107191"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7" name="椭圆 2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41" name="矩形 107"/>
              <p:cNvSpPr>
                <a:spLocks noChangeArrowheads="1"/>
              </p:cNvSpPr>
              <p:nvPr/>
            </p:nvSpPr>
            <p:spPr bwMode="auto">
              <a:xfrm>
                <a:off x="1085251" y="2005863"/>
                <a:ext cx="1447801"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32" name="矩形 102"/>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33" name="TextBox 103"/>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30725" name="组合 28"/>
          <p:cNvGrpSpPr/>
          <p:nvPr/>
        </p:nvGrpSpPr>
        <p:grpSpPr bwMode="auto">
          <a:xfrm>
            <a:off x="835025" y="-14288"/>
            <a:ext cx="2513013" cy="307976"/>
            <a:chOff x="835117" y="-14845"/>
            <a:chExt cx="2512747" cy="307777"/>
          </a:xfrm>
        </p:grpSpPr>
        <p:sp>
          <p:nvSpPr>
            <p:cNvPr id="30726" name="TextBox 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TextBox 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1"/>
          <p:cNvGrpSpPr/>
          <p:nvPr/>
        </p:nvGrpSpPr>
        <p:grpSpPr bwMode="auto">
          <a:xfrm>
            <a:off x="3635375" y="974725"/>
            <a:ext cx="5162550" cy="2735263"/>
            <a:chOff x="3635896" y="974874"/>
            <a:chExt cx="5161880" cy="2734424"/>
          </a:xfrm>
        </p:grpSpPr>
        <p:sp>
          <p:nvSpPr>
            <p:cNvPr id="3" name="矩形 2"/>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矩形 3"/>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矩形 4"/>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矩形 5"/>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矩形 6"/>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1747" name="组合 7"/>
          <p:cNvGrpSpPr/>
          <p:nvPr/>
        </p:nvGrpSpPr>
        <p:grpSpPr bwMode="auto">
          <a:xfrm>
            <a:off x="519113" y="1081088"/>
            <a:ext cx="2490787" cy="2217737"/>
            <a:chOff x="506099" y="1081068"/>
            <a:chExt cx="2491143" cy="2218473"/>
          </a:xfrm>
        </p:grpSpPr>
        <p:sp>
          <p:nvSpPr>
            <p:cNvPr id="31787" name="TextBox 16"/>
            <p:cNvSpPr txBox="1">
              <a:spLocks noChangeArrowheads="1"/>
            </p:cNvSpPr>
            <p:nvPr/>
          </p:nvSpPr>
          <p:spPr bwMode="auto">
            <a:xfrm>
              <a:off x="506099" y="1081068"/>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1788" name="矩形 17"/>
            <p:cNvSpPr>
              <a:spLocks noChangeArrowheads="1"/>
            </p:cNvSpPr>
            <p:nvPr/>
          </p:nvSpPr>
          <p:spPr bwMode="auto">
            <a:xfrm>
              <a:off x="506099" y="1434415"/>
              <a:ext cx="249114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grpSp>
      <p:grpSp>
        <p:nvGrpSpPr>
          <p:cNvPr id="31748" name="组合 10"/>
          <p:cNvGrpSpPr/>
          <p:nvPr/>
        </p:nvGrpSpPr>
        <p:grpSpPr bwMode="auto">
          <a:xfrm>
            <a:off x="7718425" y="1778000"/>
            <a:ext cx="555625" cy="2232025"/>
            <a:chOff x="7717809" y="1777615"/>
            <a:chExt cx="555764" cy="2232490"/>
          </a:xfrm>
        </p:grpSpPr>
        <p:grpSp>
          <p:nvGrpSpPr>
            <p:cNvPr id="31782" name="组合 29"/>
            <p:cNvGrpSpPr/>
            <p:nvPr/>
          </p:nvGrpSpPr>
          <p:grpSpPr bwMode="auto">
            <a:xfrm>
              <a:off x="7812360" y="2078380"/>
              <a:ext cx="288032" cy="1630918"/>
              <a:chOff x="4633763" y="3024242"/>
              <a:chExt cx="288032" cy="890394"/>
            </a:xfrm>
          </p:grpSpPr>
          <p:sp>
            <p:nvSpPr>
              <p:cNvPr id="15" name="矩形 14"/>
              <p:cNvSpPr/>
              <p:nvPr/>
            </p:nvSpPr>
            <p:spPr>
              <a:xfrm>
                <a:off x="4634486" y="3023879"/>
                <a:ext cx="287410" cy="891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 15"/>
              <p:cNvSpPr/>
              <p:nvPr/>
            </p:nvSpPr>
            <p:spPr>
              <a:xfrm>
                <a:off x="4634486" y="3496324"/>
                <a:ext cx="287410" cy="4186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83"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50%</a:t>
              </a:r>
              <a:endParaRPr lang="zh-CN" altLang="en-US" sz="1400" b="1">
                <a:latin typeface="Arial" panose="020B0604020202020204" pitchFamily="34" charset="0"/>
                <a:cs typeface="Arial" panose="020B0604020202020204" pitchFamily="34" charset="0"/>
              </a:endParaRPr>
            </a:p>
          </p:txBody>
        </p:sp>
        <p:sp>
          <p:nvSpPr>
            <p:cNvPr id="31784"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2013</a:t>
              </a:r>
              <a:endParaRPr lang="zh-CN" altLang="en-US" sz="1100">
                <a:latin typeface="Arial" panose="020B0604020202020204" pitchFamily="34" charset="0"/>
                <a:cs typeface="Arial" panose="020B0604020202020204" pitchFamily="34" charset="0"/>
              </a:endParaRPr>
            </a:p>
          </p:txBody>
        </p:sp>
      </p:grpSp>
      <p:grpSp>
        <p:nvGrpSpPr>
          <p:cNvPr id="31749" name="组合 16"/>
          <p:cNvGrpSpPr/>
          <p:nvPr/>
        </p:nvGrpSpPr>
        <p:grpSpPr bwMode="auto">
          <a:xfrm>
            <a:off x="7040563" y="1323975"/>
            <a:ext cx="544512" cy="2686050"/>
            <a:chOff x="7039935" y="1323546"/>
            <a:chExt cx="545047" cy="2686559"/>
          </a:xfrm>
        </p:grpSpPr>
        <p:grpSp>
          <p:nvGrpSpPr>
            <p:cNvPr id="31777" name="组合 32"/>
            <p:cNvGrpSpPr/>
            <p:nvPr/>
          </p:nvGrpSpPr>
          <p:grpSpPr bwMode="auto">
            <a:xfrm>
              <a:off x="7145347" y="1748490"/>
              <a:ext cx="288032" cy="1960809"/>
              <a:chOff x="6588224" y="1953828"/>
              <a:chExt cx="288032" cy="1960809"/>
            </a:xfrm>
          </p:grpSpPr>
          <p:sp>
            <p:nvSpPr>
              <p:cNvPr id="21" name="矩形 20"/>
              <p:cNvSpPr/>
              <p:nvPr/>
            </p:nvSpPr>
            <p:spPr>
              <a:xfrm>
                <a:off x="6587689" y="1954415"/>
                <a:ext cx="289209" cy="1960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矩形 21"/>
              <p:cNvSpPr/>
              <p:nvPr/>
            </p:nvSpPr>
            <p:spPr>
              <a:xfrm>
                <a:off x="6587689" y="2540314"/>
                <a:ext cx="289209" cy="13750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78"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73%</a:t>
              </a:r>
              <a:endParaRPr lang="zh-CN" altLang="en-US" sz="1400" b="1">
                <a:latin typeface="Arial" panose="020B0604020202020204" pitchFamily="34" charset="0"/>
                <a:cs typeface="Arial" panose="020B0604020202020204" pitchFamily="34" charset="0"/>
              </a:endParaRPr>
            </a:p>
          </p:txBody>
        </p:sp>
        <p:sp>
          <p:nvSpPr>
            <p:cNvPr id="31779"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2012</a:t>
              </a:r>
              <a:endParaRPr lang="zh-CN" altLang="en-US" sz="1100">
                <a:latin typeface="Arial" panose="020B0604020202020204" pitchFamily="34" charset="0"/>
                <a:cs typeface="Arial" panose="020B0604020202020204" pitchFamily="34" charset="0"/>
              </a:endParaRPr>
            </a:p>
          </p:txBody>
        </p:sp>
      </p:grpSp>
      <p:grpSp>
        <p:nvGrpSpPr>
          <p:cNvPr id="31750" name="组合 22"/>
          <p:cNvGrpSpPr/>
          <p:nvPr/>
        </p:nvGrpSpPr>
        <p:grpSpPr bwMode="auto">
          <a:xfrm>
            <a:off x="6373813" y="2627313"/>
            <a:ext cx="542925" cy="1382712"/>
            <a:chOff x="6373506" y="2627905"/>
            <a:chExt cx="543739" cy="1382200"/>
          </a:xfrm>
        </p:grpSpPr>
        <p:grpSp>
          <p:nvGrpSpPr>
            <p:cNvPr id="31772" name="组合 24"/>
            <p:cNvGrpSpPr/>
            <p:nvPr/>
          </p:nvGrpSpPr>
          <p:grpSpPr bwMode="auto">
            <a:xfrm>
              <a:off x="6478334" y="2953948"/>
              <a:ext cx="288032" cy="755350"/>
              <a:chOff x="4633763" y="3024242"/>
              <a:chExt cx="288032" cy="890394"/>
            </a:xfrm>
          </p:grpSpPr>
          <p:sp>
            <p:nvSpPr>
              <p:cNvPr id="27" name="矩形 26"/>
              <p:cNvSpPr/>
              <p:nvPr/>
            </p:nvSpPr>
            <p:spPr>
              <a:xfrm>
                <a:off x="4633867" y="3023385"/>
                <a:ext cx="287768" cy="8904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矩形 27"/>
              <p:cNvSpPr/>
              <p:nvPr/>
            </p:nvSpPr>
            <p:spPr>
              <a:xfrm>
                <a:off x="4633867" y="3352615"/>
                <a:ext cx="287768" cy="5611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73"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31774"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2011</a:t>
              </a:r>
              <a:endParaRPr lang="zh-CN" altLang="en-US" sz="1100">
                <a:latin typeface="Arial" panose="020B0604020202020204" pitchFamily="34" charset="0"/>
                <a:cs typeface="Arial" panose="020B0604020202020204" pitchFamily="34" charset="0"/>
              </a:endParaRPr>
            </a:p>
          </p:txBody>
        </p:sp>
      </p:grpSp>
      <p:grpSp>
        <p:nvGrpSpPr>
          <p:cNvPr id="31751" name="组合 28"/>
          <p:cNvGrpSpPr/>
          <p:nvPr/>
        </p:nvGrpSpPr>
        <p:grpSpPr bwMode="auto">
          <a:xfrm>
            <a:off x="5705475" y="1177925"/>
            <a:ext cx="569913" cy="2832100"/>
            <a:chOff x="5705909" y="1178651"/>
            <a:chExt cx="569103" cy="2831454"/>
          </a:xfrm>
        </p:grpSpPr>
        <p:grpSp>
          <p:nvGrpSpPr>
            <p:cNvPr id="31767" name="组合 23"/>
            <p:cNvGrpSpPr/>
            <p:nvPr/>
          </p:nvGrpSpPr>
          <p:grpSpPr bwMode="auto">
            <a:xfrm>
              <a:off x="5811321" y="1502812"/>
              <a:ext cx="288032" cy="2206487"/>
              <a:chOff x="5220072" y="1708150"/>
              <a:chExt cx="288032" cy="2206487"/>
            </a:xfrm>
          </p:grpSpPr>
          <p:sp>
            <p:nvSpPr>
              <p:cNvPr id="33" name="矩形 32"/>
              <p:cNvSpPr/>
              <p:nvPr/>
            </p:nvSpPr>
            <p:spPr>
              <a:xfrm>
                <a:off x="5219286" y="1707765"/>
                <a:ext cx="288514" cy="22061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矩形 33"/>
              <p:cNvSpPr/>
              <p:nvPr/>
            </p:nvSpPr>
            <p:spPr>
              <a:xfrm>
                <a:off x="5219286" y="2366428"/>
                <a:ext cx="288514" cy="15474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68"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78%</a:t>
              </a:r>
              <a:endParaRPr lang="zh-CN" altLang="en-US" sz="1400" b="1">
                <a:latin typeface="Arial" panose="020B0604020202020204" pitchFamily="34" charset="0"/>
                <a:cs typeface="Arial" panose="020B0604020202020204" pitchFamily="34" charset="0"/>
              </a:endParaRPr>
            </a:p>
          </p:txBody>
        </p:sp>
        <p:sp>
          <p:nvSpPr>
            <p:cNvPr id="31769"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2010</a:t>
              </a:r>
              <a:endParaRPr lang="zh-CN" altLang="en-US" sz="1100">
                <a:latin typeface="Arial" panose="020B0604020202020204" pitchFamily="34" charset="0"/>
                <a:cs typeface="Arial" panose="020B0604020202020204" pitchFamily="34" charset="0"/>
              </a:endParaRPr>
            </a:p>
          </p:txBody>
        </p:sp>
      </p:grpSp>
      <p:grpSp>
        <p:nvGrpSpPr>
          <p:cNvPr id="31752" name="组合 34"/>
          <p:cNvGrpSpPr/>
          <p:nvPr/>
        </p:nvGrpSpPr>
        <p:grpSpPr bwMode="auto">
          <a:xfrm>
            <a:off x="5027613" y="2420938"/>
            <a:ext cx="544512" cy="1589087"/>
            <a:chOff x="5028329" y="2421117"/>
            <a:chExt cx="543739" cy="1588988"/>
          </a:xfrm>
        </p:grpSpPr>
        <p:grpSp>
          <p:nvGrpSpPr>
            <p:cNvPr id="31762" name="组合 9"/>
            <p:cNvGrpSpPr/>
            <p:nvPr/>
          </p:nvGrpSpPr>
          <p:grpSpPr bwMode="auto">
            <a:xfrm>
              <a:off x="5144307" y="2818904"/>
              <a:ext cx="288032" cy="890394"/>
              <a:chOff x="4633763" y="3024242"/>
              <a:chExt cx="288032" cy="890394"/>
            </a:xfrm>
          </p:grpSpPr>
          <p:sp>
            <p:nvSpPr>
              <p:cNvPr id="39" name="矩形 38"/>
              <p:cNvSpPr/>
              <p:nvPr/>
            </p:nvSpPr>
            <p:spPr>
              <a:xfrm>
                <a:off x="4633507" y="3024892"/>
                <a:ext cx="288515" cy="8905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矩形 39"/>
              <p:cNvSpPr/>
              <p:nvPr/>
            </p:nvSpPr>
            <p:spPr>
              <a:xfrm>
                <a:off x="4633507" y="3555084"/>
                <a:ext cx="288515" cy="3603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63"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31764"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2009</a:t>
              </a:r>
              <a:endParaRPr lang="zh-CN" altLang="en-US" sz="1100">
                <a:latin typeface="Arial" panose="020B0604020202020204" pitchFamily="34" charset="0"/>
                <a:cs typeface="Arial" panose="020B0604020202020204" pitchFamily="34" charset="0"/>
              </a:endParaRPr>
            </a:p>
          </p:txBody>
        </p:sp>
      </p:grpSp>
      <p:grpSp>
        <p:nvGrpSpPr>
          <p:cNvPr id="31753" name="组合 40"/>
          <p:cNvGrpSpPr/>
          <p:nvPr/>
        </p:nvGrpSpPr>
        <p:grpSpPr bwMode="auto">
          <a:xfrm>
            <a:off x="4375150" y="1609725"/>
            <a:ext cx="552450" cy="2400300"/>
            <a:chOff x="4375011" y="1609021"/>
            <a:chExt cx="552346" cy="2401084"/>
          </a:xfrm>
        </p:grpSpPr>
        <p:grpSp>
          <p:nvGrpSpPr>
            <p:cNvPr id="31757" name="组合 15"/>
            <p:cNvGrpSpPr/>
            <p:nvPr/>
          </p:nvGrpSpPr>
          <p:grpSpPr bwMode="auto">
            <a:xfrm>
              <a:off x="4477295" y="1928510"/>
              <a:ext cx="288032" cy="1780788"/>
              <a:chOff x="3901231" y="2133848"/>
              <a:chExt cx="288032" cy="1780788"/>
            </a:xfrm>
          </p:grpSpPr>
          <p:sp>
            <p:nvSpPr>
              <p:cNvPr id="45" name="矩形 44"/>
              <p:cNvSpPr/>
              <p:nvPr/>
            </p:nvSpPr>
            <p:spPr>
              <a:xfrm>
                <a:off x="3900528" y="2133551"/>
                <a:ext cx="288871" cy="1781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矩形 45"/>
              <p:cNvSpPr/>
              <p:nvPr/>
            </p:nvSpPr>
            <p:spPr>
              <a:xfrm>
                <a:off x="3900528" y="2960908"/>
                <a:ext cx="288871" cy="954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58"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51%</a:t>
              </a:r>
              <a:endParaRPr lang="zh-CN" altLang="en-US" sz="1400" b="1">
                <a:latin typeface="Arial" panose="020B0604020202020204" pitchFamily="34" charset="0"/>
                <a:cs typeface="Arial" panose="020B0604020202020204" pitchFamily="34" charset="0"/>
              </a:endParaRPr>
            </a:p>
          </p:txBody>
        </p:sp>
        <p:sp>
          <p:nvSpPr>
            <p:cNvPr id="31759"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2008</a:t>
              </a:r>
              <a:endParaRPr lang="zh-CN" altLang="en-US" sz="1100">
                <a:latin typeface="Arial" panose="020B0604020202020204" pitchFamily="34" charset="0"/>
                <a:cs typeface="Arial" panose="020B0604020202020204" pitchFamily="34" charset="0"/>
              </a:endParaRPr>
            </a:p>
          </p:txBody>
        </p:sp>
      </p:grpSp>
      <p:grpSp>
        <p:nvGrpSpPr>
          <p:cNvPr id="31754" name="组合 48"/>
          <p:cNvGrpSpPr/>
          <p:nvPr/>
        </p:nvGrpSpPr>
        <p:grpSpPr bwMode="auto">
          <a:xfrm>
            <a:off x="835025" y="-14288"/>
            <a:ext cx="2513013" cy="307976"/>
            <a:chOff x="835117" y="-14845"/>
            <a:chExt cx="2512747" cy="307777"/>
          </a:xfrm>
        </p:grpSpPr>
        <p:sp>
          <p:nvSpPr>
            <p:cNvPr id="31755" name="TextBox 4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5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1"/>
          <p:cNvGrpSpPr/>
          <p:nvPr/>
        </p:nvGrpSpPr>
        <p:grpSpPr bwMode="auto">
          <a:xfrm>
            <a:off x="1362075" y="1131888"/>
            <a:ext cx="1606550" cy="1614487"/>
            <a:chOff x="1000967" y="1132110"/>
            <a:chExt cx="1753808" cy="1761834"/>
          </a:xfrm>
        </p:grpSpPr>
        <p:sp>
          <p:nvSpPr>
            <p:cNvPr id="3" name="圆角矩形 2"/>
            <p:cNvSpPr/>
            <p:nvPr/>
          </p:nvSpPr>
          <p:spPr>
            <a:xfrm>
              <a:off x="1000967"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23" name="组合 23"/>
            <p:cNvGrpSpPr/>
            <p:nvPr/>
          </p:nvGrpSpPr>
          <p:grpSpPr bwMode="auto">
            <a:xfrm>
              <a:off x="1187656" y="1322813"/>
              <a:ext cx="1380430" cy="1380428"/>
              <a:chOff x="1807271" y="1481008"/>
              <a:chExt cx="1380430" cy="1380428"/>
            </a:xfrm>
          </p:grpSpPr>
          <p:grpSp>
            <p:nvGrpSpPr>
              <p:cNvPr id="32824" name="组合 5"/>
              <p:cNvGrpSpPr/>
              <p:nvPr/>
            </p:nvGrpSpPr>
            <p:grpSpPr bwMode="auto">
              <a:xfrm>
                <a:off x="1807271" y="1481008"/>
                <a:ext cx="1380430" cy="1380428"/>
                <a:chOff x="1517429" y="1098927"/>
                <a:chExt cx="2034427" cy="2034424"/>
              </a:xfrm>
            </p:grpSpPr>
            <p:sp>
              <p:nvSpPr>
                <p:cNvPr id="7" name="椭圆 6"/>
                <p:cNvSpPr/>
                <p:nvPr/>
              </p:nvSpPr>
              <p:spPr>
                <a:xfrm>
                  <a:off x="1710610" y="1292108"/>
                  <a:ext cx="1648065" cy="1648062"/>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空心弧 7"/>
                <p:cNvSpPr/>
                <p:nvPr/>
              </p:nvSpPr>
              <p:spPr>
                <a:xfrm>
                  <a:off x="1518130" y="1098720"/>
                  <a:ext cx="2033022" cy="2034839"/>
                </a:xfrm>
                <a:prstGeom prst="blockArc">
                  <a:avLst>
                    <a:gd name="adj1" fmla="val 15994935"/>
                    <a:gd name="adj2" fmla="val 12431360"/>
                    <a:gd name="adj3" fmla="val 9412"/>
                  </a:avLst>
                </a:prstGeom>
                <a:gradFill flip="none" rotWithShape="1">
                  <a:gsLst>
                    <a:gs pos="0">
                      <a:srgbClr val="A20000"/>
                    </a:gs>
                    <a:gs pos="65000">
                      <a:srgbClr val="C00000"/>
                    </a:gs>
                    <a:gs pos="100000">
                      <a:srgbClr val="FF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6" name="TextBox 6"/>
              <p:cNvSpPr txBox="1">
                <a:spLocks noChangeArrowheads="1"/>
              </p:cNvSpPr>
              <p:nvPr/>
            </p:nvSpPr>
            <p:spPr bwMode="auto">
              <a:xfrm>
                <a:off x="2268728" y="1986723"/>
                <a:ext cx="646414" cy="36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solidFill>
                      <a:srgbClr val="C00000"/>
                    </a:solidFill>
                    <a:latin typeface="Arial" panose="020B0604020202020204" pitchFamily="34" charset="0"/>
                    <a:cs typeface="Arial" panose="020B0604020202020204" pitchFamily="34" charset="0"/>
                  </a:rPr>
                  <a:t>81%</a:t>
                </a:r>
                <a:endParaRPr lang="zh-CN" altLang="en-US" sz="1350" b="1">
                  <a:solidFill>
                    <a:srgbClr val="C00000"/>
                  </a:solidFill>
                  <a:latin typeface="Arial" panose="020B0604020202020204" pitchFamily="34" charset="0"/>
                  <a:cs typeface="Arial" panose="020B0604020202020204" pitchFamily="34" charset="0"/>
                </a:endParaRPr>
              </a:p>
            </p:txBody>
          </p:sp>
        </p:grpSp>
      </p:grpSp>
      <p:grpSp>
        <p:nvGrpSpPr>
          <p:cNvPr id="32771" name="组合 8"/>
          <p:cNvGrpSpPr/>
          <p:nvPr/>
        </p:nvGrpSpPr>
        <p:grpSpPr bwMode="auto">
          <a:xfrm>
            <a:off x="3719513" y="1131888"/>
            <a:ext cx="1606550" cy="1614487"/>
            <a:chOff x="3524248" y="1132110"/>
            <a:chExt cx="1753808" cy="1761834"/>
          </a:xfrm>
        </p:grpSpPr>
        <p:sp>
          <p:nvSpPr>
            <p:cNvPr id="10" name="圆角矩形 9"/>
            <p:cNvSpPr/>
            <p:nvPr/>
          </p:nvSpPr>
          <p:spPr>
            <a:xfrm>
              <a:off x="3524248"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13" name="组合 22"/>
            <p:cNvGrpSpPr/>
            <p:nvPr/>
          </p:nvGrpSpPr>
          <p:grpSpPr bwMode="auto">
            <a:xfrm>
              <a:off x="3710937" y="1322813"/>
              <a:ext cx="1380430" cy="1380428"/>
              <a:chOff x="3737669" y="1481008"/>
              <a:chExt cx="1380430" cy="1380428"/>
            </a:xfrm>
          </p:grpSpPr>
          <p:grpSp>
            <p:nvGrpSpPr>
              <p:cNvPr id="32814" name="组合 16"/>
              <p:cNvGrpSpPr/>
              <p:nvPr/>
            </p:nvGrpSpPr>
            <p:grpSpPr bwMode="auto">
              <a:xfrm>
                <a:off x="3737669" y="1481008"/>
                <a:ext cx="1380430" cy="1380428"/>
                <a:chOff x="1517429" y="1098927"/>
                <a:chExt cx="2034427" cy="2034424"/>
              </a:xfrm>
            </p:grpSpPr>
            <p:sp>
              <p:nvSpPr>
                <p:cNvPr id="14" name="椭圆 13"/>
                <p:cNvSpPr/>
                <p:nvPr/>
              </p:nvSpPr>
              <p:spPr>
                <a:xfrm>
                  <a:off x="1711846" y="1293344"/>
                  <a:ext cx="1645592" cy="1645589"/>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空心弧 14"/>
                <p:cNvSpPr/>
                <p:nvPr/>
              </p:nvSpPr>
              <p:spPr>
                <a:xfrm>
                  <a:off x="1518130" y="1098720"/>
                  <a:ext cx="2033022" cy="2034839"/>
                </a:xfrm>
                <a:prstGeom prst="blockArc">
                  <a:avLst>
                    <a:gd name="adj1" fmla="val 15994935"/>
                    <a:gd name="adj2" fmla="val 11309210"/>
                    <a:gd name="adj3" fmla="val 9660"/>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3" name="TextBox 14"/>
              <p:cNvSpPr txBox="1"/>
              <p:nvPr/>
            </p:nvSpPr>
            <p:spPr>
              <a:xfrm>
                <a:off x="4105543"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72%</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32772" name="组合 15"/>
          <p:cNvGrpSpPr/>
          <p:nvPr/>
        </p:nvGrpSpPr>
        <p:grpSpPr bwMode="auto">
          <a:xfrm>
            <a:off x="6078538" y="1131888"/>
            <a:ext cx="1606550" cy="1614487"/>
            <a:chOff x="6047529" y="1132110"/>
            <a:chExt cx="1753808" cy="1761834"/>
          </a:xfrm>
        </p:grpSpPr>
        <p:sp>
          <p:nvSpPr>
            <p:cNvPr id="17" name="圆角矩形 16"/>
            <p:cNvSpPr/>
            <p:nvPr/>
          </p:nvSpPr>
          <p:spPr>
            <a:xfrm>
              <a:off x="6047529"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03" name="组合 13"/>
            <p:cNvGrpSpPr/>
            <p:nvPr/>
          </p:nvGrpSpPr>
          <p:grpSpPr bwMode="auto">
            <a:xfrm>
              <a:off x="6234218" y="1322813"/>
              <a:ext cx="1380430" cy="1380428"/>
              <a:chOff x="5668067" y="1481008"/>
              <a:chExt cx="1380430" cy="1380428"/>
            </a:xfrm>
          </p:grpSpPr>
          <p:grpSp>
            <p:nvGrpSpPr>
              <p:cNvPr id="32804" name="组合 19"/>
              <p:cNvGrpSpPr/>
              <p:nvPr/>
            </p:nvGrpSpPr>
            <p:grpSpPr bwMode="auto">
              <a:xfrm>
                <a:off x="5668067" y="1481008"/>
                <a:ext cx="1380430" cy="1380428"/>
                <a:chOff x="1517429" y="1098927"/>
                <a:chExt cx="2034427" cy="2034424"/>
              </a:xfrm>
            </p:grpSpPr>
            <p:sp>
              <p:nvSpPr>
                <p:cNvPr id="21" name="椭圆 20"/>
                <p:cNvSpPr/>
                <p:nvPr/>
              </p:nvSpPr>
              <p:spPr>
                <a:xfrm>
                  <a:off x="1706783" y="1288279"/>
                  <a:ext cx="1655720" cy="1655720"/>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空心弧 21"/>
                <p:cNvSpPr/>
                <p:nvPr/>
              </p:nvSpPr>
              <p:spPr>
                <a:xfrm>
                  <a:off x="1518130" y="1098720"/>
                  <a:ext cx="2033022" cy="2034839"/>
                </a:xfrm>
                <a:prstGeom prst="blockArc">
                  <a:avLst>
                    <a:gd name="adj1" fmla="val 15994935"/>
                    <a:gd name="adj2" fmla="val 7695754"/>
                    <a:gd name="adj3" fmla="val 9249"/>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20" name="TextBox 15"/>
              <p:cNvSpPr txBox="1"/>
              <p:nvPr/>
            </p:nvSpPr>
            <p:spPr>
              <a:xfrm>
                <a:off x="6035941"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63%</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32773" name="组合 22"/>
          <p:cNvGrpSpPr/>
          <p:nvPr/>
        </p:nvGrpSpPr>
        <p:grpSpPr bwMode="auto">
          <a:xfrm>
            <a:off x="1116013" y="3068638"/>
            <a:ext cx="2247900" cy="1036637"/>
            <a:chOff x="1249046" y="3286879"/>
            <a:chExt cx="2352350" cy="1037006"/>
          </a:xfrm>
        </p:grpSpPr>
        <p:sp>
          <p:nvSpPr>
            <p:cNvPr id="32793" name="TextBox 44"/>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endParaRPr lang="zh-CN" altLang="en-US" sz="1600">
                <a:solidFill>
                  <a:srgbClr val="C00000"/>
                </a:solidFill>
                <a:latin typeface="Arial" panose="020B0604020202020204" pitchFamily="34" charset="0"/>
                <a:cs typeface="Arial" panose="020B0604020202020204" pitchFamily="34" charset="0"/>
              </a:endParaRPr>
            </a:p>
          </p:txBody>
        </p:sp>
        <p:sp>
          <p:nvSpPr>
            <p:cNvPr id="25" name="矩形 24"/>
            <p:cNvSpPr/>
            <p:nvPr/>
          </p:nvSpPr>
          <p:spPr>
            <a:xfrm>
              <a:off x="1445075" y="3553674"/>
              <a:ext cx="2156321"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95" name="组合 46"/>
            <p:cNvGrpSpPr/>
            <p:nvPr/>
          </p:nvGrpSpPr>
          <p:grpSpPr bwMode="auto">
            <a:xfrm>
              <a:off x="1249046" y="3377778"/>
              <a:ext cx="156756" cy="156756"/>
              <a:chOff x="5308985" y="532629"/>
              <a:chExt cx="156756" cy="156756"/>
            </a:xfrm>
          </p:grpSpPr>
          <p:sp>
            <p:nvSpPr>
              <p:cNvPr id="27" name="圆角矩形 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等腰三角形 27"/>
              <p:cNvSpPr/>
              <p:nvPr/>
            </p:nvSpPr>
            <p:spPr>
              <a:xfrm rot="5400000">
                <a:off x="5360860" y="587601"/>
                <a:ext cx="52406" cy="4651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774" name="组合 28"/>
          <p:cNvGrpSpPr/>
          <p:nvPr/>
        </p:nvGrpSpPr>
        <p:grpSpPr bwMode="auto">
          <a:xfrm>
            <a:off x="3363913" y="3068638"/>
            <a:ext cx="2216150" cy="1036637"/>
            <a:chOff x="1249046" y="3286879"/>
            <a:chExt cx="2319591" cy="1037006"/>
          </a:xfrm>
        </p:grpSpPr>
        <p:sp>
          <p:nvSpPr>
            <p:cNvPr id="32786" name="TextBox 59"/>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1" name="矩形 30"/>
            <p:cNvSpPr/>
            <p:nvPr/>
          </p:nvSpPr>
          <p:spPr>
            <a:xfrm>
              <a:off x="1445115" y="3553674"/>
              <a:ext cx="212352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88" name="组合 61"/>
            <p:cNvGrpSpPr/>
            <p:nvPr/>
          </p:nvGrpSpPr>
          <p:grpSpPr bwMode="auto">
            <a:xfrm>
              <a:off x="1249046" y="3377778"/>
              <a:ext cx="156756" cy="156756"/>
              <a:chOff x="5308985" y="532629"/>
              <a:chExt cx="156756" cy="156756"/>
            </a:xfrm>
          </p:grpSpPr>
          <p:sp>
            <p:nvSpPr>
              <p:cNvPr id="33" name="圆角矩形 3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等腰三角形 33"/>
              <p:cNvSpPr/>
              <p:nvPr/>
            </p:nvSpPr>
            <p:spPr>
              <a:xfrm rot="5400000">
                <a:off x="5360876" y="587597"/>
                <a:ext cx="52406" cy="465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775" name="组合 34"/>
          <p:cNvGrpSpPr/>
          <p:nvPr/>
        </p:nvGrpSpPr>
        <p:grpSpPr bwMode="auto">
          <a:xfrm>
            <a:off x="5905500" y="3068638"/>
            <a:ext cx="2266950" cy="1036637"/>
            <a:chOff x="1249046" y="3286879"/>
            <a:chExt cx="2371715" cy="1037006"/>
          </a:xfrm>
        </p:grpSpPr>
        <p:sp>
          <p:nvSpPr>
            <p:cNvPr id="32779" name="TextBox 65"/>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7" name="矩形 36"/>
            <p:cNvSpPr/>
            <p:nvPr/>
          </p:nvSpPr>
          <p:spPr>
            <a:xfrm>
              <a:off x="1445028" y="3553674"/>
              <a:ext cx="2175733"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81" name="组合 67"/>
            <p:cNvGrpSpPr/>
            <p:nvPr/>
          </p:nvGrpSpPr>
          <p:grpSpPr bwMode="auto">
            <a:xfrm>
              <a:off x="1249046" y="3377778"/>
              <a:ext cx="156756" cy="156756"/>
              <a:chOff x="5308985" y="532629"/>
              <a:chExt cx="156756" cy="156756"/>
            </a:xfrm>
          </p:grpSpPr>
          <p:sp>
            <p:nvSpPr>
              <p:cNvPr id="39" name="圆角矩形 3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等腰三角形 39"/>
              <p:cNvSpPr/>
              <p:nvPr/>
            </p:nvSpPr>
            <p:spPr>
              <a:xfrm rot="5400000">
                <a:off x="5360843" y="587607"/>
                <a:ext cx="52406" cy="4650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776" name="组合 40"/>
          <p:cNvGrpSpPr/>
          <p:nvPr/>
        </p:nvGrpSpPr>
        <p:grpSpPr bwMode="auto">
          <a:xfrm>
            <a:off x="835025" y="-14288"/>
            <a:ext cx="2513013" cy="307976"/>
            <a:chOff x="835117" y="-14845"/>
            <a:chExt cx="2512747" cy="307777"/>
          </a:xfrm>
        </p:grpSpPr>
        <p:sp>
          <p:nvSpPr>
            <p:cNvPr id="32777" name="TextBox 41"/>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TextBox 4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6364" r="6364"/>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795"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54" name="组合 51"/>
            <p:cNvGrpSpPr/>
            <p:nvPr/>
          </p:nvGrpSpPr>
          <p:grpSpPr bwMode="auto">
            <a:xfrm>
              <a:off x="1642965" y="1128882"/>
              <a:ext cx="1604331" cy="525990"/>
              <a:chOff x="1642965" y="1128882"/>
              <a:chExt cx="1604331" cy="525990"/>
            </a:xfrm>
          </p:grpSpPr>
          <p:sp>
            <p:nvSpPr>
              <p:cNvPr id="33855"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56"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3796"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48" name="组合 102"/>
            <p:cNvGrpSpPr/>
            <p:nvPr/>
          </p:nvGrpSpPr>
          <p:grpSpPr bwMode="auto">
            <a:xfrm>
              <a:off x="1642965" y="1762295"/>
              <a:ext cx="1604331" cy="525990"/>
              <a:chOff x="1642965" y="1128882"/>
              <a:chExt cx="1604331" cy="525990"/>
            </a:xfrm>
          </p:grpSpPr>
          <p:sp>
            <p:nvSpPr>
              <p:cNvPr id="33849"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50"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3797"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33840" name="组合 105"/>
            <p:cNvGrpSpPr/>
            <p:nvPr/>
          </p:nvGrpSpPr>
          <p:grpSpPr bwMode="auto">
            <a:xfrm>
              <a:off x="1642965" y="2395708"/>
              <a:ext cx="1604331" cy="525990"/>
              <a:chOff x="1642965" y="1128882"/>
              <a:chExt cx="1604331" cy="525990"/>
            </a:xfrm>
          </p:grpSpPr>
          <p:sp>
            <p:nvSpPr>
              <p:cNvPr id="33841"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42"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3798"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33" name="组合 108"/>
            <p:cNvGrpSpPr/>
            <p:nvPr/>
          </p:nvGrpSpPr>
          <p:grpSpPr bwMode="auto">
            <a:xfrm>
              <a:off x="1642965" y="3029121"/>
              <a:ext cx="1604331" cy="525990"/>
              <a:chOff x="1642965" y="1128882"/>
              <a:chExt cx="1604331" cy="525990"/>
            </a:xfrm>
          </p:grpSpPr>
          <p:sp>
            <p:nvSpPr>
              <p:cNvPr id="33834"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35"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3799"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2147483647 h 114"/>
                <a:gd name="T2" fmla="*/ 2147483647 w 788"/>
                <a:gd name="T3" fmla="*/ 2147483647 h 114"/>
                <a:gd name="T4" fmla="*/ 2147483647 w 788"/>
                <a:gd name="T5" fmla="*/ 1107816374 h 114"/>
                <a:gd name="T6" fmla="*/ 2147483647 w 788"/>
                <a:gd name="T7" fmla="*/ 0 h 114"/>
                <a:gd name="T8" fmla="*/ 0 w 788"/>
                <a:gd name="T9" fmla="*/ 0 h 114"/>
                <a:gd name="T10" fmla="*/ 0 w 788"/>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27" name="组合 111"/>
            <p:cNvGrpSpPr/>
            <p:nvPr/>
          </p:nvGrpSpPr>
          <p:grpSpPr bwMode="auto">
            <a:xfrm>
              <a:off x="1642965" y="3662534"/>
              <a:ext cx="1604331" cy="525990"/>
              <a:chOff x="1642965" y="1128882"/>
              <a:chExt cx="1604331" cy="525990"/>
            </a:xfrm>
          </p:grpSpPr>
          <p:sp>
            <p:nvSpPr>
              <p:cNvPr id="33828"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29"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3735388"/>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02" name="组合 43"/>
          <p:cNvGrpSpPr/>
          <p:nvPr/>
        </p:nvGrpSpPr>
        <p:grpSpPr bwMode="auto">
          <a:xfrm>
            <a:off x="6918325" y="904875"/>
            <a:ext cx="2009775" cy="442913"/>
            <a:chOff x="6917909" y="904473"/>
            <a:chExt cx="2009543" cy="443141"/>
          </a:xfrm>
        </p:grpSpPr>
        <p:grpSp>
          <p:nvGrpSpPr>
            <p:cNvPr id="33803" name="组合 76"/>
            <p:cNvGrpSpPr/>
            <p:nvPr/>
          </p:nvGrpSpPr>
          <p:grpSpPr bwMode="auto">
            <a:xfrm>
              <a:off x="7507712" y="1175361"/>
              <a:ext cx="171576" cy="172253"/>
              <a:chOff x="6859414" y="1135410"/>
              <a:chExt cx="229708" cy="230615"/>
            </a:xfrm>
          </p:grpSpPr>
          <p:sp>
            <p:nvSpPr>
              <p:cNvPr id="3382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4" name="组合 85"/>
            <p:cNvGrpSpPr/>
            <p:nvPr/>
          </p:nvGrpSpPr>
          <p:grpSpPr bwMode="auto">
            <a:xfrm>
              <a:off x="7994043" y="1175361"/>
              <a:ext cx="178357" cy="172253"/>
              <a:chOff x="7655673" y="1135410"/>
              <a:chExt cx="238787" cy="230615"/>
            </a:xfrm>
          </p:grpSpPr>
          <p:sp>
            <p:nvSpPr>
              <p:cNvPr id="33818" name="Oval 86"/>
              <p:cNvSpPr>
                <a:spLocks noChangeArrowheads="1"/>
              </p:cNvSpPr>
              <p:nvPr/>
            </p:nvSpPr>
            <p:spPr bwMode="auto">
              <a:xfrm>
                <a:off x="7655673"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5" name="组合 86"/>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6" name="组合 87"/>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7" name="组合 88"/>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33808" name="组合 89"/>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5"/>
          <p:cNvSpPr txBox="1">
            <a:spLocks noChangeArrowheads="1"/>
          </p:cNvSpPr>
          <p:nvPr/>
        </p:nvSpPr>
        <p:spPr bwMode="auto">
          <a:xfrm>
            <a:off x="1393825" y="765175"/>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nvGrpSpPr>
          <p:cNvPr id="34819" name="组合 2"/>
          <p:cNvGrpSpPr/>
          <p:nvPr/>
        </p:nvGrpSpPr>
        <p:grpSpPr bwMode="auto">
          <a:xfrm>
            <a:off x="638175" y="2520950"/>
            <a:ext cx="268288" cy="379413"/>
            <a:chOff x="971600" y="2485416"/>
            <a:chExt cx="248742" cy="353034"/>
          </a:xfrm>
        </p:grpSpPr>
        <p:sp>
          <p:nvSpPr>
            <p:cNvPr id="4" name="矩形 3"/>
            <p:cNvSpPr/>
            <p:nvPr/>
          </p:nvSpPr>
          <p:spPr>
            <a:xfrm>
              <a:off x="971600" y="2485416"/>
              <a:ext cx="248742" cy="353034"/>
            </a:xfrm>
            <a:prstGeom prst="rect">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半闭框 4"/>
            <p:cNvSpPr/>
            <p:nvPr/>
          </p:nvSpPr>
          <p:spPr>
            <a:xfrm rot="8100000">
              <a:off x="998093" y="2597678"/>
              <a:ext cx="128051" cy="128511"/>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34820" name="组合 5"/>
          <p:cNvGrpSpPr/>
          <p:nvPr/>
        </p:nvGrpSpPr>
        <p:grpSpPr bwMode="auto">
          <a:xfrm>
            <a:off x="1181100" y="862013"/>
            <a:ext cx="168275" cy="169862"/>
            <a:chOff x="5308985" y="532629"/>
            <a:chExt cx="156756" cy="156756"/>
          </a:xfrm>
        </p:grpSpPr>
        <p:sp>
          <p:nvSpPr>
            <p:cNvPr id="7" name="圆角矩形 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等腰三角形 7"/>
            <p:cNvSpPr/>
            <p:nvPr/>
          </p:nvSpPr>
          <p:spPr>
            <a:xfrm rot="5400000">
              <a:off x="5360260" y="588824"/>
              <a:ext cx="54206" cy="4436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4821" name="组合 8"/>
          <p:cNvGrpSpPr/>
          <p:nvPr/>
        </p:nvGrpSpPr>
        <p:grpSpPr bwMode="auto">
          <a:xfrm>
            <a:off x="4476750" y="1285875"/>
            <a:ext cx="3173413" cy="539750"/>
            <a:chOff x="4477131" y="1285177"/>
            <a:chExt cx="3172606" cy="541189"/>
          </a:xfrm>
        </p:grpSpPr>
        <p:sp>
          <p:nvSpPr>
            <p:cNvPr id="10" name="矩形 9"/>
            <p:cNvSpPr/>
            <p:nvPr/>
          </p:nvSpPr>
          <p:spPr>
            <a:xfrm>
              <a:off x="4485067" y="1304278"/>
              <a:ext cx="3164670" cy="520497"/>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45" name="TextBox 3"/>
            <p:cNvSpPr txBox="1">
              <a:spLocks noChangeArrowheads="1"/>
            </p:cNvSpPr>
            <p:nvPr/>
          </p:nvSpPr>
          <p:spPr bwMode="auto">
            <a:xfrm>
              <a:off x="4477131" y="1285177"/>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01</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12" name="半闭框 11"/>
            <p:cNvSpPr/>
            <p:nvPr/>
          </p:nvSpPr>
          <p:spPr>
            <a:xfrm rot="8100000">
              <a:off x="7318033" y="1498469"/>
              <a:ext cx="131729" cy="132114"/>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47" name="TextBox 7"/>
            <p:cNvSpPr txBox="1">
              <a:spLocks noChangeArrowheads="1"/>
            </p:cNvSpPr>
            <p:nvPr/>
          </p:nvSpPr>
          <p:spPr bwMode="auto">
            <a:xfrm>
              <a:off x="5042901" y="135232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48" name="TextBox 28"/>
            <p:cNvSpPr txBox="1">
              <a:spLocks noChangeArrowheads="1"/>
            </p:cNvSpPr>
            <p:nvPr/>
          </p:nvSpPr>
          <p:spPr bwMode="auto">
            <a:xfrm>
              <a:off x="5042901" y="151712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4822" name="组合 14"/>
          <p:cNvGrpSpPr/>
          <p:nvPr/>
        </p:nvGrpSpPr>
        <p:grpSpPr bwMode="auto">
          <a:xfrm>
            <a:off x="4476750" y="2078038"/>
            <a:ext cx="3173413" cy="541337"/>
            <a:chOff x="4477131" y="2078339"/>
            <a:chExt cx="3172606" cy="541189"/>
          </a:xfrm>
        </p:grpSpPr>
        <p:sp>
          <p:nvSpPr>
            <p:cNvPr id="16" name="矩形 15"/>
            <p:cNvSpPr/>
            <p:nvPr/>
          </p:nvSpPr>
          <p:spPr>
            <a:xfrm>
              <a:off x="4485067" y="2087861"/>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40" name="TextBox 8"/>
            <p:cNvSpPr txBox="1">
              <a:spLocks noChangeArrowheads="1"/>
            </p:cNvSpPr>
            <p:nvPr/>
          </p:nvSpPr>
          <p:spPr bwMode="auto">
            <a:xfrm>
              <a:off x="4477131" y="2078339"/>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02</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18" name="半闭框 17"/>
            <p:cNvSpPr/>
            <p:nvPr/>
          </p:nvSpPr>
          <p:spPr>
            <a:xfrm rot="8100000">
              <a:off x="7318033" y="2283070"/>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42" name="TextBox 29"/>
            <p:cNvSpPr txBox="1">
              <a:spLocks noChangeArrowheads="1"/>
            </p:cNvSpPr>
            <p:nvPr/>
          </p:nvSpPr>
          <p:spPr bwMode="auto">
            <a:xfrm>
              <a:off x="5042901" y="2140490"/>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43" name="TextBox 30"/>
            <p:cNvSpPr txBox="1">
              <a:spLocks noChangeArrowheads="1"/>
            </p:cNvSpPr>
            <p:nvPr/>
          </p:nvSpPr>
          <p:spPr bwMode="auto">
            <a:xfrm>
              <a:off x="5042901" y="230529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4823" name="组合 20"/>
          <p:cNvGrpSpPr/>
          <p:nvPr/>
        </p:nvGrpSpPr>
        <p:grpSpPr bwMode="auto">
          <a:xfrm>
            <a:off x="4476750" y="2811463"/>
            <a:ext cx="3173413" cy="541337"/>
            <a:chOff x="4477131" y="2811885"/>
            <a:chExt cx="3172606" cy="541189"/>
          </a:xfrm>
        </p:grpSpPr>
        <p:sp>
          <p:nvSpPr>
            <p:cNvPr id="22" name="矩形 21"/>
            <p:cNvSpPr/>
            <p:nvPr/>
          </p:nvSpPr>
          <p:spPr>
            <a:xfrm>
              <a:off x="4485067" y="2821407"/>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35" name="TextBox 9"/>
            <p:cNvSpPr txBox="1">
              <a:spLocks noChangeArrowheads="1"/>
            </p:cNvSpPr>
            <p:nvPr/>
          </p:nvSpPr>
          <p:spPr bwMode="auto">
            <a:xfrm>
              <a:off x="4477131" y="2811885"/>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03</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4" name="半闭框 23"/>
            <p:cNvSpPr/>
            <p:nvPr/>
          </p:nvSpPr>
          <p:spPr>
            <a:xfrm rot="8100000">
              <a:off x="7318033" y="3016616"/>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37" name="TextBox 31"/>
            <p:cNvSpPr txBox="1">
              <a:spLocks noChangeArrowheads="1"/>
            </p:cNvSpPr>
            <p:nvPr/>
          </p:nvSpPr>
          <p:spPr bwMode="auto">
            <a:xfrm>
              <a:off x="5042901" y="286560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38" name="TextBox 32"/>
            <p:cNvSpPr txBox="1">
              <a:spLocks noChangeArrowheads="1"/>
            </p:cNvSpPr>
            <p:nvPr/>
          </p:nvSpPr>
          <p:spPr bwMode="auto">
            <a:xfrm>
              <a:off x="5042901" y="3030409"/>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4824" name="组合 26"/>
          <p:cNvGrpSpPr/>
          <p:nvPr/>
        </p:nvGrpSpPr>
        <p:grpSpPr bwMode="auto">
          <a:xfrm>
            <a:off x="4476750" y="3540125"/>
            <a:ext cx="3173413" cy="541338"/>
            <a:chOff x="4477131" y="3540912"/>
            <a:chExt cx="3172606" cy="541189"/>
          </a:xfrm>
        </p:grpSpPr>
        <p:sp>
          <p:nvSpPr>
            <p:cNvPr id="28" name="矩形 27"/>
            <p:cNvSpPr/>
            <p:nvPr/>
          </p:nvSpPr>
          <p:spPr>
            <a:xfrm>
              <a:off x="4485067" y="3550434"/>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30" name="TextBox 10"/>
            <p:cNvSpPr txBox="1">
              <a:spLocks noChangeArrowheads="1"/>
            </p:cNvSpPr>
            <p:nvPr/>
          </p:nvSpPr>
          <p:spPr bwMode="auto">
            <a:xfrm>
              <a:off x="4477131" y="3540912"/>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04</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30" name="半闭框 29"/>
            <p:cNvSpPr/>
            <p:nvPr/>
          </p:nvSpPr>
          <p:spPr>
            <a:xfrm rot="8100000">
              <a:off x="7318033" y="3745644"/>
              <a:ext cx="131729" cy="131726"/>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32" name="TextBox 33"/>
            <p:cNvSpPr txBox="1">
              <a:spLocks noChangeArrowheads="1"/>
            </p:cNvSpPr>
            <p:nvPr/>
          </p:nvSpPr>
          <p:spPr bwMode="auto">
            <a:xfrm>
              <a:off x="5042901" y="359072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33" name="TextBox 34"/>
            <p:cNvSpPr txBox="1">
              <a:spLocks noChangeArrowheads="1"/>
            </p:cNvSpPr>
            <p:nvPr/>
          </p:nvSpPr>
          <p:spPr bwMode="auto">
            <a:xfrm>
              <a:off x="5042901" y="3755525"/>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pic>
        <p:nvPicPr>
          <p:cNvPr id="3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9306" y="1275606"/>
            <a:ext cx="3254501" cy="2869762"/>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26" name="组合 36"/>
          <p:cNvGrpSpPr/>
          <p:nvPr/>
        </p:nvGrpSpPr>
        <p:grpSpPr bwMode="auto">
          <a:xfrm>
            <a:off x="835025" y="-14288"/>
            <a:ext cx="2513013" cy="307976"/>
            <a:chOff x="835117" y="-14845"/>
            <a:chExt cx="2512747" cy="307777"/>
          </a:xfrm>
        </p:grpSpPr>
        <p:sp>
          <p:nvSpPr>
            <p:cNvPr id="34827" name="TextBox 38"/>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TextBox 4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4075" y="1314450"/>
            <a:ext cx="2300288" cy="1865313"/>
          </a:xfrm>
          <a:prstGeom prst="rect">
            <a:avLst/>
          </a:prstGeom>
        </p:spPr>
        <p:txBody>
          <a:bodyPr>
            <a:spAutoFit/>
          </a:bodyPr>
          <a:lstStyle/>
          <a:p>
            <a:pPr eaLnBrk="1" fontAlgn="auto" hangingPunct="1">
              <a:lnSpc>
                <a:spcPct val="120000"/>
              </a:lnSpc>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200" dirty="0">
              <a:solidFill>
                <a:schemeClr val="tx1">
                  <a:lumMod val="65000"/>
                  <a:lumOff val="35000"/>
                </a:schemeClr>
              </a:solidFill>
              <a:latin typeface="Arial" panose="020B0604020202020204" pitchFamily="34" charset="0"/>
              <a:ea typeface="+mn-ea"/>
              <a:cs typeface="Arial" panose="020B0604020202020204" pitchFamily="34" charset="0"/>
            </a:endParaRPr>
          </a:p>
        </p:txBody>
      </p:sp>
      <p:pic>
        <p:nvPicPr>
          <p:cNvPr id="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9177" b="4853"/>
          <a:stretch>
            <a:fillRect/>
          </a:stretch>
        </p:blipFill>
        <p:spPr bwMode="auto">
          <a:xfrm>
            <a:off x="3431384" y="866858"/>
            <a:ext cx="3450637" cy="2449737"/>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4" name="TextBox 24"/>
          <p:cNvSpPr txBox="1">
            <a:spLocks noChangeArrowheads="1"/>
          </p:cNvSpPr>
          <p:nvPr/>
        </p:nvSpPr>
        <p:spPr bwMode="auto">
          <a:xfrm>
            <a:off x="844550" y="769938"/>
            <a:ext cx="1476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nvGrpSpPr>
          <p:cNvPr id="35845" name="组合 4"/>
          <p:cNvGrpSpPr/>
          <p:nvPr/>
        </p:nvGrpSpPr>
        <p:grpSpPr bwMode="auto">
          <a:xfrm>
            <a:off x="635000" y="866775"/>
            <a:ext cx="166688" cy="166688"/>
            <a:chOff x="5308985" y="532629"/>
            <a:chExt cx="156756" cy="156756"/>
          </a:xfrm>
        </p:grpSpPr>
        <p:sp>
          <p:nvSpPr>
            <p:cNvPr id="6" name="圆角矩形 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等腰三角形 6"/>
            <p:cNvSpPr/>
            <p:nvPr/>
          </p:nvSpPr>
          <p:spPr>
            <a:xfrm rot="5400000">
              <a:off x="5361237" y="587867"/>
              <a:ext cx="52251" cy="4628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cxnSp>
        <p:nvCxnSpPr>
          <p:cNvPr id="8" name="直接连接符 7"/>
          <p:cNvCxnSpPr/>
          <p:nvPr/>
        </p:nvCxnSpPr>
        <p:spPr>
          <a:xfrm>
            <a:off x="944563" y="1219200"/>
            <a:ext cx="2090737"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55975" y="3376613"/>
            <a:ext cx="5049838" cy="646112"/>
          </a:xfrm>
          <a:prstGeom prst="rect">
            <a:avLst/>
          </a:prstGeom>
        </p:spPr>
        <p:txBody>
          <a:bodyPr>
            <a:spAutoFit/>
          </a:bodyPr>
          <a:lstStyle/>
          <a:p>
            <a:pPr eaLnBrk="1" fontAlgn="auto" hangingPunct="1">
              <a:lnSpc>
                <a:spcPct val="150000"/>
              </a:lnSpc>
              <a:spcBef>
                <a:spcPts val="0"/>
              </a:spcBef>
              <a:spcAft>
                <a:spcPts val="0"/>
              </a:spcAft>
              <a:defRPr/>
            </a:pPr>
            <a:r>
              <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endParaRPr>
          </a:p>
        </p:txBody>
      </p:sp>
      <p:grpSp>
        <p:nvGrpSpPr>
          <p:cNvPr id="35848" name="组合 9"/>
          <p:cNvGrpSpPr/>
          <p:nvPr/>
        </p:nvGrpSpPr>
        <p:grpSpPr bwMode="auto">
          <a:xfrm>
            <a:off x="619125" y="4137025"/>
            <a:ext cx="649288" cy="230188"/>
            <a:chOff x="575840" y="4315074"/>
            <a:chExt cx="649859" cy="230832"/>
          </a:xfrm>
        </p:grpSpPr>
        <p:sp>
          <p:nvSpPr>
            <p:cNvPr id="11" name="圆角矩形 10"/>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半闭框 11"/>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5859" name="TextBox 14"/>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35849" name="组合 13"/>
          <p:cNvGrpSpPr/>
          <p:nvPr/>
        </p:nvGrpSpPr>
        <p:grpSpPr bwMode="auto">
          <a:xfrm>
            <a:off x="6778625" y="847725"/>
            <a:ext cx="1627188" cy="2468563"/>
            <a:chOff x="6778548" y="847892"/>
            <a:chExt cx="1626503" cy="2468703"/>
          </a:xfrm>
        </p:grpSpPr>
        <p:sp>
          <p:nvSpPr>
            <p:cNvPr id="15" name="矩形 5"/>
            <p:cNvSpPr/>
            <p:nvPr/>
          </p:nvSpPr>
          <p:spPr>
            <a:xfrm>
              <a:off x="6778548" y="847892"/>
              <a:ext cx="1626503" cy="2468703"/>
            </a:xfrm>
            <a:custGeom>
              <a:avLst/>
              <a:gdLst/>
              <a:ahLst/>
              <a:cxnLst/>
              <a:rect l="l" t="t" r="r" b="b"/>
              <a:pathLst>
                <a:path w="1530636" h="2323197">
                  <a:moveTo>
                    <a:pt x="97373" y="0"/>
                  </a:moveTo>
                  <a:lnTo>
                    <a:pt x="1530636" y="0"/>
                  </a:lnTo>
                  <a:lnTo>
                    <a:pt x="1530636" y="2323197"/>
                  </a:lnTo>
                  <a:lnTo>
                    <a:pt x="97373" y="2323197"/>
                  </a:lnTo>
                  <a:lnTo>
                    <a:pt x="97373" y="1227000"/>
                  </a:lnTo>
                  <a:lnTo>
                    <a:pt x="0" y="1170523"/>
                  </a:lnTo>
                  <a:lnTo>
                    <a:pt x="97373" y="1114047"/>
                  </a:lnTo>
                  <a:close/>
                </a:path>
              </a:pathLst>
            </a:custGeom>
            <a:gradFill flip="none" rotWithShape="1">
              <a:gsLst>
                <a:gs pos="100000">
                  <a:schemeClr val="bg1">
                    <a:lumMod val="85000"/>
                  </a:schemeClr>
                </a:gs>
                <a:gs pos="40000">
                  <a:schemeClr val="bg1">
                    <a:lumMod val="95000"/>
                  </a:schemeClr>
                </a:gs>
              </a:gsLst>
              <a:lin ang="54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358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604" y="881760"/>
              <a:ext cx="1403659" cy="237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850" name="组合 16"/>
          <p:cNvGrpSpPr/>
          <p:nvPr/>
        </p:nvGrpSpPr>
        <p:grpSpPr bwMode="auto">
          <a:xfrm>
            <a:off x="835025" y="-14288"/>
            <a:ext cx="2513013" cy="307976"/>
            <a:chOff x="835117" y="-14845"/>
            <a:chExt cx="2512747" cy="307777"/>
          </a:xfrm>
        </p:grpSpPr>
        <p:sp>
          <p:nvSpPr>
            <p:cNvPr id="35851" name="TextBox 17"/>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Box 18"/>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p:nvPr/>
        </p:nvSpPr>
        <p:spPr>
          <a:xfrm>
            <a:off x="4284663" y="709613"/>
            <a:ext cx="3978275" cy="2378075"/>
          </a:xfrm>
          <a:prstGeom prst="rect">
            <a:avLst/>
          </a:prstGeom>
          <a:noFill/>
        </p:spPr>
        <p:txBody>
          <a:bodyPr>
            <a:spAutoFit/>
          </a:bodyPr>
          <a:lstStyle/>
          <a:p>
            <a:pPr algn="just" eaLnBrk="1" fontAlgn="auto" hangingPunct="1">
              <a:lnSpc>
                <a:spcPct val="150000"/>
              </a:lnSpc>
              <a:spcBef>
                <a:spcPts val="0"/>
              </a:spcBef>
              <a:spcAft>
                <a:spcPts val="0"/>
              </a:spcAft>
              <a:defRPr/>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设计机构。拥有国内顶尖的</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制作技术、顶级的</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a:p>
            <a:pPr algn="just" eaLnBrk="1" fontAlgn="auto" hangingPunct="1">
              <a:lnSpc>
                <a:spcPct val="150000"/>
              </a:lnSpc>
              <a:spcBef>
                <a:spcPts val="0"/>
              </a:spcBef>
              <a:spcAft>
                <a:spcPts val="0"/>
              </a:spcAft>
              <a:defRPr/>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根据制作方案，由专业设计师把各类素材转化为</a:t>
            </a:r>
            <a:r>
              <a:rPr lang="en-US" altLang="zh-CN" sz="11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100" dirty="0">
                <a:solidFill>
                  <a:schemeClr val="bg1">
                    <a:lumMod val="50000"/>
                  </a:schemeClr>
                </a:solidFill>
                <a:latin typeface="微软雅黑" panose="020B0503020204020204" pitchFamily="34" charset="-122"/>
                <a:ea typeface="微软雅黑" panose="020B0503020204020204" pitchFamily="34" charset="-122"/>
              </a:rPr>
              <a:t>文字、图片、图表、动画，并统一成稿，完成内页制作</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a:p>
            <a:pPr algn="just" eaLnBrk="1" fontAlgn="auto" hangingPunct="1">
              <a:lnSpc>
                <a:spcPct val="150000"/>
              </a:lnSpc>
              <a:spcBef>
                <a:spcPts val="0"/>
              </a:spcBef>
              <a:spcAft>
                <a:spcPts val="0"/>
              </a:spcAft>
              <a:defRPr/>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公司设计业务已经拓展至东南亚、欧洲、中东、非洲、北美洲和南美洲等地，并在中国、韩国、日本、俄罗斯、澳大利亚、苏丹、巴西、美国、加拿大等设立办事处</a:t>
            </a:r>
            <a:endParaRPr lang="zh-CN" altLang="en-US" sz="11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Picture 7" descr="E:\work\Q-其他\东浩0627\sucai\rad600-02264136.jpg"/>
          <p:cNvPicPr>
            <a:picLocks noChangeAspect="1" noChangeArrowheads="1"/>
          </p:cNvPicPr>
          <p:nvPr/>
        </p:nvPicPr>
        <p:blipFill rotWithShape="1">
          <a:blip r:embed="rId1"/>
          <a:srcRect l="6186" t="6256"/>
          <a:stretch>
            <a:fillRect/>
          </a:stretch>
        </p:blipFill>
        <p:spPr bwMode="auto">
          <a:xfrm>
            <a:off x="641350" y="833438"/>
            <a:ext cx="3498850" cy="2297112"/>
          </a:xfrm>
          <a:prstGeom prst="rect">
            <a:avLst/>
          </a:prstGeom>
          <a:noFill/>
          <a:ln w="254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
        <p:nvSpPr>
          <p:cNvPr id="4" name="TextBox 17"/>
          <p:cNvSpPr txBox="1"/>
          <p:nvPr/>
        </p:nvSpPr>
        <p:spPr>
          <a:xfrm>
            <a:off x="530225" y="3271838"/>
            <a:ext cx="7732713" cy="830262"/>
          </a:xfrm>
          <a:prstGeom prst="rect">
            <a:avLst/>
          </a:prstGeom>
          <a:noFill/>
        </p:spPr>
        <p:txBody>
          <a:bodyPr>
            <a:spAutoFit/>
          </a:bodyPr>
          <a:lstStyle/>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pitchFamily="34" charset="-122"/>
                <a:ea typeface="微软雅黑" panose="020B0503020204020204" pitchFamily="34" charset="-122"/>
              </a:rPr>
              <a:t>RAPIDPPT, the leader of professional PPT designer in China. 6years of making professional PPT, 500 case studies for the classical PPT, make sure you will be satisfied. RAPIDPPT differs from the traditional production model, and create a new PPT experience.</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pitchFamily="34" charset="-122"/>
                <a:ea typeface="微软雅黑" panose="020B0503020204020204" pitchFamily="34" charset="-122"/>
              </a:rPr>
              <a:t>Here we got China’s largest original PPT material, and the strongest PPT producing team. We got the training for everyone who wants to rapidly improve their PPT skills..</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397375" y="3141663"/>
            <a:ext cx="3794125"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6870" name="组合 5"/>
          <p:cNvGrpSpPr/>
          <p:nvPr/>
        </p:nvGrpSpPr>
        <p:grpSpPr bwMode="auto">
          <a:xfrm>
            <a:off x="619125" y="4137025"/>
            <a:ext cx="649288" cy="230188"/>
            <a:chOff x="575840" y="4315074"/>
            <a:chExt cx="649859" cy="230832"/>
          </a:xfrm>
        </p:grpSpPr>
        <p:sp>
          <p:nvSpPr>
            <p:cNvPr id="7" name="圆角矩形 6"/>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半闭框 7"/>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6878" name="TextBox 28"/>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36871" name="组合 9"/>
          <p:cNvGrpSpPr/>
          <p:nvPr/>
        </p:nvGrpSpPr>
        <p:grpSpPr bwMode="auto">
          <a:xfrm>
            <a:off x="835025" y="-14288"/>
            <a:ext cx="2513013" cy="307976"/>
            <a:chOff x="835117" y="-14845"/>
            <a:chExt cx="2512747" cy="307777"/>
          </a:xfrm>
        </p:grpSpPr>
        <p:sp>
          <p:nvSpPr>
            <p:cNvPr id="36872" name="TextBox 12"/>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TextBox 13"/>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1"/>
          <p:cNvGrpSpPr/>
          <p:nvPr/>
        </p:nvGrpSpPr>
        <p:grpSpPr bwMode="auto">
          <a:xfrm>
            <a:off x="8096250" y="1930400"/>
            <a:ext cx="249238" cy="352425"/>
            <a:chOff x="938882" y="2395233"/>
            <a:chExt cx="248742" cy="353034"/>
          </a:xfrm>
        </p:grpSpPr>
        <p:sp>
          <p:nvSpPr>
            <p:cNvPr id="3" name="矩形 2"/>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半闭框 3"/>
            <p:cNvSpPr/>
            <p:nvPr/>
          </p:nvSpPr>
          <p:spPr>
            <a:xfrm rot="8100000">
              <a:off x="965816" y="2508141"/>
              <a:ext cx="126747"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10243" name="组合 4"/>
          <p:cNvGrpSpPr/>
          <p:nvPr/>
        </p:nvGrpSpPr>
        <p:grpSpPr bwMode="auto">
          <a:xfrm flipH="1">
            <a:off x="823913" y="1930400"/>
            <a:ext cx="247650" cy="352425"/>
            <a:chOff x="938882" y="2395233"/>
            <a:chExt cx="248742" cy="353034"/>
          </a:xfrm>
        </p:grpSpPr>
        <p:sp>
          <p:nvSpPr>
            <p:cNvPr id="6" name="矩形 5"/>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半闭框 6"/>
            <p:cNvSpPr/>
            <p:nvPr/>
          </p:nvSpPr>
          <p:spPr>
            <a:xfrm rot="8100000">
              <a:off x="965989" y="2508141"/>
              <a:ext cx="127560"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sp>
        <p:nvSpPr>
          <p:cNvPr id="8" name="TextBox 38"/>
          <p:cNvSpPr txBox="1"/>
          <p:nvPr/>
        </p:nvSpPr>
        <p:spPr>
          <a:xfrm>
            <a:off x="1293813" y="3255963"/>
            <a:ext cx="2489200" cy="307975"/>
          </a:xfrm>
          <a:prstGeom prst="rect">
            <a:avLst/>
          </a:prstGeom>
          <a:noFill/>
        </p:spPr>
        <p:txBody>
          <a:bodyPr wrap="none">
            <a:spAutoFit/>
          </a:body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点击插入标题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click to add title</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245" name="组合 8"/>
          <p:cNvGrpSpPr/>
          <p:nvPr/>
        </p:nvGrpSpPr>
        <p:grpSpPr bwMode="auto">
          <a:xfrm>
            <a:off x="1423988" y="1058863"/>
            <a:ext cx="6296025" cy="2081212"/>
            <a:chOff x="1487374" y="1121896"/>
            <a:chExt cx="6193586" cy="2080434"/>
          </a:xfrm>
        </p:grpSpPr>
        <p:pic>
          <p:nvPicPr>
            <p:cNvPr id="10" name="Picture 5"/>
            <p:cNvPicPr>
              <a:picLocks noChangeAspect="1" noChangeArrowheads="1"/>
            </p:cNvPicPr>
            <p:nvPr/>
          </p:nvPicPr>
          <p:blipFill rotWithShape="1">
            <a:blip r:embed="rId1"/>
            <a:srcRect l="19800"/>
            <a:stretch>
              <a:fillRect/>
            </a:stretch>
          </p:blipFill>
          <p:spPr bwMode="auto">
            <a:xfrm flipH="1">
              <a:off x="1487374" y="1121896"/>
              <a:ext cx="6193586" cy="2080434"/>
            </a:xfrm>
            <a:prstGeom prst="rect">
              <a:avLst/>
            </a:prstGeom>
            <a:noFill/>
            <a:ln w="381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
            <p:cNvSpPr>
              <a:spLocks noChangeArrowheads="1"/>
            </p:cNvSpPr>
            <p:nvPr/>
          </p:nvSpPr>
          <p:spPr bwMode="auto">
            <a:xfrm>
              <a:off x="6053699" y="1888371"/>
              <a:ext cx="1314927" cy="64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solidFill>
                    <a:schemeClr val="bg1"/>
                  </a:solidFill>
                  <a:latin typeface="微软雅黑" panose="020B0503020204020204" pitchFamily="34" charset="-122"/>
                  <a:ea typeface="微软雅黑" panose="020B0503020204020204" pitchFamily="34" charset="-122"/>
                </a:rPr>
                <a:t>插入标题</a:t>
              </a:r>
              <a:endParaRPr lang="en-US" altLang="zh-CN" sz="1350">
                <a:solidFill>
                  <a:schemeClr val="bg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350">
                  <a:solidFill>
                    <a:schemeClr val="bg1"/>
                  </a:solidFill>
                  <a:latin typeface="微软雅黑" panose="020B0503020204020204" pitchFamily="34" charset="-122"/>
                  <a:ea typeface="微软雅黑" panose="020B0503020204020204" pitchFamily="34" charset="-122"/>
                </a:rPr>
                <a:t>ADD TEXT</a:t>
              </a:r>
              <a:endParaRPr lang="zh-CN" altLang="en-US" sz="1350">
                <a:solidFill>
                  <a:schemeClr val="bg1"/>
                </a:solidFill>
                <a:latin typeface="微软雅黑" panose="020B0503020204020204" pitchFamily="34" charset="-122"/>
                <a:ea typeface="微软雅黑" panose="020B0503020204020204" pitchFamily="34" charset="-122"/>
              </a:endParaRPr>
            </a:p>
          </p:txBody>
        </p:sp>
      </p:grpSp>
      <p:grpSp>
        <p:nvGrpSpPr>
          <p:cNvPr id="10246" name="组合 11"/>
          <p:cNvGrpSpPr/>
          <p:nvPr/>
        </p:nvGrpSpPr>
        <p:grpSpPr bwMode="auto">
          <a:xfrm>
            <a:off x="1282700" y="3582988"/>
            <a:ext cx="6537325" cy="923925"/>
            <a:chOff x="1345870" y="3582266"/>
            <a:chExt cx="6538498" cy="924048"/>
          </a:xfrm>
        </p:grpSpPr>
        <p:sp>
          <p:nvSpPr>
            <p:cNvPr id="13" name="矩形 12"/>
            <p:cNvSpPr/>
            <p:nvPr/>
          </p:nvSpPr>
          <p:spPr>
            <a:xfrm>
              <a:off x="1350634" y="3582266"/>
              <a:ext cx="6533734" cy="646198"/>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345870" y="4168131"/>
              <a:ext cx="6538498" cy="33818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0247" name="组合 14"/>
          <p:cNvGrpSpPr/>
          <p:nvPr/>
        </p:nvGrpSpPr>
        <p:grpSpPr bwMode="auto">
          <a:xfrm>
            <a:off x="835025" y="-14288"/>
            <a:ext cx="2513013" cy="307976"/>
            <a:chOff x="835117" y="-14845"/>
            <a:chExt cx="2512747" cy="307777"/>
          </a:xfrm>
        </p:grpSpPr>
        <p:sp>
          <p:nvSpPr>
            <p:cNvPr id="10248" name="TextBox 15"/>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16"/>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Box 12"/>
          <p:cNvSpPr txBox="1">
            <a:spLocks noChangeArrowheads="1"/>
          </p:cNvSpPr>
          <p:nvPr/>
        </p:nvSpPr>
        <p:spPr bwMode="auto">
          <a:xfrm>
            <a:off x="250825" y="1924050"/>
            <a:ext cx="35401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C00000"/>
                </a:solidFill>
                <a:latin typeface="微软雅黑" panose="020B0503020204020204" pitchFamily="34" charset="-122"/>
                <a:ea typeface="微软雅黑" panose="020B0503020204020204" pitchFamily="34" charset="-122"/>
              </a:rPr>
              <a:t>联系我们  </a:t>
            </a:r>
            <a:r>
              <a:rPr lang="en-US" altLang="zh-CN" sz="2400" b="1">
                <a:solidFill>
                  <a:srgbClr val="C00000"/>
                </a:solidFill>
                <a:latin typeface="Kozuka Gothic Pr6N EL" panose="020B0200000000000000" pitchFamily="34" charset="-128"/>
                <a:ea typeface="Kozuka Gothic Pr6N EL" panose="020B0200000000000000" pitchFamily="34" charset="-128"/>
              </a:rPr>
              <a:t>Contact us</a:t>
            </a:r>
            <a:endParaRPr lang="zh-CN" altLang="en-US" sz="2400" b="1">
              <a:solidFill>
                <a:srgbClr val="C00000"/>
              </a:solidFill>
              <a:latin typeface="Kozuka Gothic Pr6N EL" panose="020B0200000000000000" pitchFamily="34" charset="-128"/>
              <a:ea typeface="Kozuka Gothic Pr6N EL" panose="020B0200000000000000" pitchFamily="34" charset="-128"/>
            </a:endParaRPr>
          </a:p>
        </p:txBody>
      </p:sp>
      <p:cxnSp>
        <p:nvCxnSpPr>
          <p:cNvPr id="6" name="直接连接符 5"/>
          <p:cNvCxnSpPr/>
          <p:nvPr/>
        </p:nvCxnSpPr>
        <p:spPr>
          <a:xfrm>
            <a:off x="368300" y="1625600"/>
            <a:ext cx="4348163"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894" name="组合 27"/>
          <p:cNvGrpSpPr/>
          <p:nvPr/>
        </p:nvGrpSpPr>
        <p:grpSpPr bwMode="auto">
          <a:xfrm>
            <a:off x="373063" y="919163"/>
            <a:ext cx="892175" cy="225425"/>
            <a:chOff x="277745" y="919450"/>
            <a:chExt cx="891657" cy="225190"/>
          </a:xfrm>
        </p:grpSpPr>
        <p:sp>
          <p:nvSpPr>
            <p:cNvPr id="29" name="圆角矩形 28"/>
            <p:cNvSpPr/>
            <p:nvPr/>
          </p:nvSpPr>
          <p:spPr>
            <a:xfrm>
              <a:off x="288851" y="919450"/>
              <a:ext cx="869445"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37931" name="组合 9"/>
            <p:cNvGrpSpPr/>
            <p:nvPr/>
          </p:nvGrpSpPr>
          <p:grpSpPr bwMode="auto">
            <a:xfrm>
              <a:off x="277745" y="925195"/>
              <a:ext cx="891657" cy="213700"/>
              <a:chOff x="429261" y="922709"/>
              <a:chExt cx="891657" cy="213700"/>
            </a:xfrm>
          </p:grpSpPr>
          <p:sp>
            <p:nvSpPr>
              <p:cNvPr id="37932" name="TextBox 3"/>
              <p:cNvSpPr txBox="1">
                <a:spLocks noChangeArrowheads="1"/>
              </p:cNvSpPr>
              <p:nvPr/>
            </p:nvSpPr>
            <p:spPr bwMode="auto">
              <a:xfrm>
                <a:off x="429261" y="945509"/>
                <a:ext cx="390298"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有力</a:t>
                </a:r>
                <a:endParaRPr lang="en-US" altLang="zh-CN" sz="800">
                  <a:solidFill>
                    <a:srgbClr val="595959"/>
                  </a:solidFill>
                  <a:latin typeface="Arial" panose="020B0604020202020204" pitchFamily="34" charset="0"/>
                  <a:ea typeface="Arial Unicode MS" panose="020B0604020202020204" pitchFamily="34" charset="-122"/>
                </a:endParaRPr>
              </a:p>
            </p:txBody>
          </p:sp>
          <p:grpSp>
            <p:nvGrpSpPr>
              <p:cNvPr id="37933" name="组合 8"/>
              <p:cNvGrpSpPr/>
              <p:nvPr/>
            </p:nvGrpSpPr>
            <p:grpSpPr bwMode="auto">
              <a:xfrm>
                <a:off x="644316" y="922709"/>
                <a:ext cx="676602" cy="202182"/>
                <a:chOff x="644316" y="922709"/>
                <a:chExt cx="676602" cy="202182"/>
              </a:xfrm>
            </p:grpSpPr>
            <p:sp>
              <p:nvSpPr>
                <p:cNvPr id="37934" name="矩形 5"/>
                <p:cNvSpPr>
                  <a:spLocks noChangeArrowheads="1"/>
                </p:cNvSpPr>
                <p:nvPr/>
              </p:nvSpPr>
              <p:spPr bwMode="auto">
                <a:xfrm>
                  <a:off x="700565" y="959781"/>
                  <a:ext cx="620353" cy="16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en-US" altLang="zh-CN" sz="600">
                      <a:solidFill>
                        <a:srgbClr val="595959"/>
                      </a:solidFill>
                      <a:latin typeface="Arial" panose="020B0604020202020204" pitchFamily="34" charset="0"/>
                      <a:ea typeface="Arial Unicode MS" panose="020B0604020202020204" pitchFamily="34" charset="-122"/>
                    </a:rPr>
                    <a:t>POWERFUL</a:t>
                  </a:r>
                  <a:endParaRPr lang="zh-CN" altLang="en-US" sz="600">
                    <a:solidFill>
                      <a:srgbClr val="595959"/>
                    </a:solidFill>
                    <a:latin typeface="Arial" panose="020B0604020202020204" pitchFamily="34" charset="0"/>
                    <a:ea typeface="Arial Unicode MS" panose="020B0604020202020204" pitchFamily="34" charset="-122"/>
                  </a:endParaRPr>
                </a:p>
              </p:txBody>
            </p:sp>
            <p:sp>
              <p:nvSpPr>
                <p:cNvPr id="34" name="TextBox 7"/>
                <p:cNvSpPr txBox="1"/>
                <p:nvPr/>
              </p:nvSpPr>
              <p:spPr>
                <a:xfrm>
                  <a:off x="645036" y="923307"/>
                  <a:ext cx="218948"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37895" name="组合 34"/>
          <p:cNvGrpSpPr/>
          <p:nvPr/>
        </p:nvGrpSpPr>
        <p:grpSpPr bwMode="auto">
          <a:xfrm>
            <a:off x="1535113" y="919163"/>
            <a:ext cx="879475" cy="225425"/>
            <a:chOff x="1301301" y="919450"/>
            <a:chExt cx="879971" cy="225190"/>
          </a:xfrm>
        </p:grpSpPr>
        <p:sp>
          <p:nvSpPr>
            <p:cNvPr id="36" name="圆角矩形 35"/>
            <p:cNvSpPr/>
            <p:nvPr/>
          </p:nvSpPr>
          <p:spPr>
            <a:xfrm>
              <a:off x="1312419" y="919450"/>
              <a:ext cx="868853"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37925" name="组合 91"/>
            <p:cNvGrpSpPr/>
            <p:nvPr/>
          </p:nvGrpSpPr>
          <p:grpSpPr bwMode="auto">
            <a:xfrm>
              <a:off x="1301301" y="925195"/>
              <a:ext cx="876428" cy="213700"/>
              <a:chOff x="429261" y="922709"/>
              <a:chExt cx="876428" cy="213700"/>
            </a:xfrm>
          </p:grpSpPr>
          <p:sp>
            <p:nvSpPr>
              <p:cNvPr id="37926" name="TextBox 92"/>
              <p:cNvSpPr txBox="1">
                <a:spLocks noChangeArrowheads="1"/>
              </p:cNvSpPr>
              <p:nvPr/>
            </p:nvSpPr>
            <p:spPr bwMode="auto">
              <a:xfrm>
                <a:off x="429261" y="945509"/>
                <a:ext cx="390745"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创意</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37927" name="组合 93"/>
              <p:cNvGrpSpPr/>
              <p:nvPr/>
            </p:nvGrpSpPr>
            <p:grpSpPr bwMode="auto">
              <a:xfrm>
                <a:off x="644316" y="922709"/>
                <a:ext cx="661373" cy="202182"/>
                <a:chOff x="644316" y="922709"/>
                <a:chExt cx="661373" cy="202182"/>
              </a:xfrm>
            </p:grpSpPr>
            <p:sp>
              <p:nvSpPr>
                <p:cNvPr id="40" name="矩形 39"/>
                <p:cNvSpPr/>
                <p:nvPr/>
              </p:nvSpPr>
              <p:spPr>
                <a:xfrm>
                  <a:off x="715172" y="959781"/>
                  <a:ext cx="590883"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CREATIVE </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1" name="TextBox 95"/>
                <p:cNvSpPr txBox="1"/>
                <p:nvPr/>
              </p:nvSpPr>
              <p:spPr>
                <a:xfrm>
                  <a:off x="643694" y="923307"/>
                  <a:ext cx="220788"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37896" name="组合 41"/>
          <p:cNvGrpSpPr/>
          <p:nvPr/>
        </p:nvGrpSpPr>
        <p:grpSpPr bwMode="auto">
          <a:xfrm>
            <a:off x="2686050" y="919163"/>
            <a:ext cx="879475" cy="225425"/>
            <a:chOff x="2295583" y="919450"/>
            <a:chExt cx="879971" cy="225190"/>
          </a:xfrm>
        </p:grpSpPr>
        <p:sp>
          <p:nvSpPr>
            <p:cNvPr id="43" name="圆角矩形 42"/>
            <p:cNvSpPr/>
            <p:nvPr/>
          </p:nvSpPr>
          <p:spPr>
            <a:xfrm>
              <a:off x="2306702" y="919450"/>
              <a:ext cx="868852"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37919" name="组合 97"/>
            <p:cNvGrpSpPr/>
            <p:nvPr/>
          </p:nvGrpSpPr>
          <p:grpSpPr bwMode="auto">
            <a:xfrm>
              <a:off x="2295583" y="925195"/>
              <a:ext cx="801887" cy="213700"/>
              <a:chOff x="429261" y="922709"/>
              <a:chExt cx="801887" cy="213700"/>
            </a:xfrm>
          </p:grpSpPr>
          <p:sp>
            <p:nvSpPr>
              <p:cNvPr id="37920" name="TextBox 98"/>
              <p:cNvSpPr txBox="1">
                <a:spLocks noChangeArrowheads="1"/>
              </p:cNvSpPr>
              <p:nvPr/>
            </p:nvSpPr>
            <p:spPr bwMode="auto">
              <a:xfrm>
                <a:off x="429261" y="945509"/>
                <a:ext cx="390745"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精美</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37921" name="组合 99"/>
              <p:cNvGrpSpPr/>
              <p:nvPr/>
            </p:nvGrpSpPr>
            <p:grpSpPr bwMode="auto">
              <a:xfrm>
                <a:off x="644316" y="922709"/>
                <a:ext cx="586832" cy="202182"/>
                <a:chOff x="644316" y="922709"/>
                <a:chExt cx="586832" cy="202182"/>
              </a:xfrm>
            </p:grpSpPr>
            <p:sp>
              <p:nvSpPr>
                <p:cNvPr id="47" name="矩形 46"/>
                <p:cNvSpPr/>
                <p:nvPr/>
              </p:nvSpPr>
              <p:spPr>
                <a:xfrm>
                  <a:off x="789827" y="959781"/>
                  <a:ext cx="441574"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PRETY</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48" name="TextBox 101"/>
                <p:cNvSpPr txBox="1"/>
                <p:nvPr/>
              </p:nvSpPr>
              <p:spPr>
                <a:xfrm>
                  <a:off x="643695" y="923307"/>
                  <a:ext cx="220787"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37897" name="组合 48"/>
          <p:cNvGrpSpPr/>
          <p:nvPr/>
        </p:nvGrpSpPr>
        <p:grpSpPr bwMode="auto">
          <a:xfrm>
            <a:off x="3835400" y="919163"/>
            <a:ext cx="881063" cy="225425"/>
            <a:chOff x="3263525" y="919450"/>
            <a:chExt cx="879970" cy="225190"/>
          </a:xfrm>
        </p:grpSpPr>
        <p:sp>
          <p:nvSpPr>
            <p:cNvPr id="50" name="圆角矩形 49"/>
            <p:cNvSpPr/>
            <p:nvPr/>
          </p:nvSpPr>
          <p:spPr>
            <a:xfrm>
              <a:off x="3274624" y="919450"/>
              <a:ext cx="868871"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37913" name="组合 103"/>
            <p:cNvGrpSpPr/>
            <p:nvPr/>
          </p:nvGrpSpPr>
          <p:grpSpPr bwMode="auto">
            <a:xfrm>
              <a:off x="3263525" y="925195"/>
              <a:ext cx="840360" cy="213700"/>
              <a:chOff x="429262" y="922709"/>
              <a:chExt cx="840360" cy="213700"/>
            </a:xfrm>
          </p:grpSpPr>
          <p:sp>
            <p:nvSpPr>
              <p:cNvPr id="37914" name="TextBox 104"/>
              <p:cNvSpPr txBox="1">
                <a:spLocks noChangeArrowheads="1"/>
              </p:cNvSpPr>
              <p:nvPr/>
            </p:nvSpPr>
            <p:spPr bwMode="auto">
              <a:xfrm>
                <a:off x="429262" y="945509"/>
                <a:ext cx="390040"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清晰</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37915" name="组合 105"/>
              <p:cNvGrpSpPr/>
              <p:nvPr/>
            </p:nvGrpSpPr>
            <p:grpSpPr bwMode="auto">
              <a:xfrm>
                <a:off x="669716" y="922709"/>
                <a:ext cx="599906" cy="202182"/>
                <a:chOff x="669716" y="922709"/>
                <a:chExt cx="599906" cy="202182"/>
              </a:xfrm>
            </p:grpSpPr>
            <p:sp>
              <p:nvSpPr>
                <p:cNvPr id="54" name="矩形 53"/>
                <p:cNvSpPr/>
                <p:nvPr/>
              </p:nvSpPr>
              <p:spPr>
                <a:xfrm>
                  <a:off x="752710" y="959781"/>
                  <a:ext cx="516883"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LOGICAL</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5" name="TextBox 107"/>
                <p:cNvSpPr txBox="1"/>
                <p:nvPr/>
              </p:nvSpPr>
              <p:spPr>
                <a:xfrm>
                  <a:off x="670262" y="923307"/>
                  <a:ext cx="220389"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sp>
        <p:nvSpPr>
          <p:cNvPr id="56" name="TextBox 62"/>
          <p:cNvSpPr txBox="1"/>
          <p:nvPr/>
        </p:nvSpPr>
        <p:spPr>
          <a:xfrm>
            <a:off x="5918200" y="1311275"/>
            <a:ext cx="2171700" cy="461963"/>
          </a:xfrm>
          <a:prstGeom prst="rect">
            <a:avLst/>
          </a:prstGeom>
          <a:noFill/>
        </p:spPr>
        <p:txBody>
          <a:bodyPr>
            <a:spAutoFit/>
          </a:bodyPr>
          <a:lstStyle/>
          <a:p>
            <a:pPr algn="dist" eaLnBrk="1" fontAlgn="auto" hangingPunct="1">
              <a:spcBef>
                <a:spcPts val="0"/>
              </a:spcBef>
              <a:spcAft>
                <a:spcPts val="0"/>
              </a:spcAft>
              <a:defRPr/>
            </a:pPr>
            <a:r>
              <a:rPr lang="en-US" altLang="zh-CN" sz="2400" spc="80" dirty="0">
                <a:latin typeface="Arial" panose="020B0604020202020204" pitchFamily="34" charset="0"/>
                <a:ea typeface="+mn-ea"/>
                <a:cs typeface="Arial" panose="020B0604020202020204" pitchFamily="34" charset="0"/>
              </a:rPr>
              <a:t>THANK YOU</a:t>
            </a:r>
            <a:endParaRPr lang="zh-CN" altLang="en-US" sz="2400" spc="80" dirty="0">
              <a:latin typeface="Arial" panose="020B0604020202020204" pitchFamily="34" charset="0"/>
              <a:ea typeface="+mn-ea"/>
              <a:cs typeface="Arial" panose="020B0604020202020204" pitchFamily="34" charset="0"/>
            </a:endParaRPr>
          </a:p>
        </p:txBody>
      </p:sp>
      <p:grpSp>
        <p:nvGrpSpPr>
          <p:cNvPr id="37899" name="组合 56"/>
          <p:cNvGrpSpPr/>
          <p:nvPr/>
        </p:nvGrpSpPr>
        <p:grpSpPr bwMode="auto">
          <a:xfrm>
            <a:off x="0" y="4454525"/>
            <a:ext cx="9144000" cy="688975"/>
            <a:chOff x="0" y="4454322"/>
            <a:chExt cx="9144001" cy="689178"/>
          </a:xfrm>
        </p:grpSpPr>
        <p:sp>
          <p:nvSpPr>
            <p:cNvPr id="58"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7906" name="组合 56"/>
            <p:cNvGrpSpPr/>
            <p:nvPr/>
          </p:nvGrpSpPr>
          <p:grpSpPr bwMode="auto">
            <a:xfrm>
              <a:off x="0" y="4779263"/>
              <a:ext cx="9144000" cy="364237"/>
              <a:chOff x="38100" y="4543425"/>
              <a:chExt cx="9067800" cy="565603"/>
            </a:xfrm>
          </p:grpSpPr>
          <p:sp>
            <p:nvSpPr>
              <p:cNvPr id="63" name="圆角矩形 62"/>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4" name="圆角矩形 63"/>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42"/>
          <p:cNvSpPr txBox="1">
            <a:spLocks noChangeArrowheads="1"/>
          </p:cNvSpPr>
          <p:nvPr/>
        </p:nvSpPr>
        <p:spPr bwMode="auto">
          <a:xfrm>
            <a:off x="501650" y="2168525"/>
            <a:ext cx="255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r>
              <a:rPr lang="en-US" altLang="zh-CN" sz="1200">
                <a:solidFill>
                  <a:srgbClr val="C00000"/>
                </a:solidFill>
                <a:latin typeface="Arial" panose="020B0604020202020204" pitchFamily="34" charset="0"/>
                <a:cs typeface="Arial" panose="020B0604020202020204" pitchFamily="34" charset="0"/>
              </a:rPr>
              <a:t>Click to add title</a:t>
            </a:r>
            <a:endParaRPr lang="zh-CN" altLang="en-US" sz="1200">
              <a:solidFill>
                <a:srgbClr val="C00000"/>
              </a:solidFill>
              <a:latin typeface="Arial" panose="020B0604020202020204" pitchFamily="34" charset="0"/>
              <a:cs typeface="Arial" panose="020B0604020202020204" pitchFamily="34" charset="0"/>
            </a:endParaRPr>
          </a:p>
        </p:txBody>
      </p:sp>
      <p:sp>
        <p:nvSpPr>
          <p:cNvPr id="3"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268" name="矩形 3"/>
          <p:cNvSpPr>
            <a:spLocks noChangeArrowheads="1"/>
          </p:cNvSpPr>
          <p:nvPr/>
        </p:nvSpPr>
        <p:spPr bwMode="auto">
          <a:xfrm>
            <a:off x="6424613" y="2343150"/>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1269" name="组合 4"/>
          <p:cNvGrpSpPr/>
          <p:nvPr/>
        </p:nvGrpSpPr>
        <p:grpSpPr bwMode="auto">
          <a:xfrm>
            <a:off x="5589588" y="1209675"/>
            <a:ext cx="2681287" cy="2681288"/>
            <a:chOff x="5588884" y="1209239"/>
            <a:chExt cx="2681584" cy="2681584"/>
          </a:xfrm>
        </p:grpSpPr>
        <p:sp>
          <p:nvSpPr>
            <p:cNvPr id="6" name="空心弧 5"/>
            <p:cNvSpPr/>
            <p:nvPr/>
          </p:nvSpPr>
          <p:spPr>
            <a:xfrm rot="9579120">
              <a:off x="5588884" y="1209239"/>
              <a:ext cx="2681584" cy="2681584"/>
            </a:xfrm>
            <a:prstGeom prst="blockArc">
              <a:avLst>
                <a:gd name="adj1" fmla="val 3101488"/>
                <a:gd name="adj2" fmla="val 6568087"/>
                <a:gd name="adj3" fmla="val 31622"/>
              </a:avLst>
            </a:prstGeom>
            <a:gradFill flip="none" rotWithShape="1">
              <a:gsLst>
                <a:gs pos="100000">
                  <a:schemeClr val="bg1">
                    <a:lumMod val="85000"/>
                  </a:schemeClr>
                </a:gs>
                <a:gs pos="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6"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1270" name="组合 7"/>
          <p:cNvGrpSpPr/>
          <p:nvPr/>
        </p:nvGrpSpPr>
        <p:grpSpPr bwMode="auto">
          <a:xfrm>
            <a:off x="5576888" y="1223963"/>
            <a:ext cx="2681287" cy="2681287"/>
            <a:chOff x="5576123" y="1224021"/>
            <a:chExt cx="2681584" cy="2681584"/>
          </a:xfrm>
        </p:grpSpPr>
        <p:sp>
          <p:nvSpPr>
            <p:cNvPr id="9" name="空心弧 8"/>
            <p:cNvSpPr/>
            <p:nvPr/>
          </p:nvSpPr>
          <p:spPr>
            <a:xfrm rot="6015969">
              <a:off x="5576123" y="1224021"/>
              <a:ext cx="2681584" cy="2681584"/>
            </a:xfrm>
            <a:prstGeom prst="blockArc">
              <a:avLst>
                <a:gd name="adj1" fmla="val 3101488"/>
                <a:gd name="adj2" fmla="val 6568087"/>
                <a:gd name="adj3" fmla="val 31622"/>
              </a:avLst>
            </a:prstGeom>
            <a:gradFill>
              <a:gsLst>
                <a:gs pos="0">
                  <a:schemeClr val="bg1">
                    <a:lumMod val="95000"/>
                  </a:schemeClr>
                </a:gs>
                <a:gs pos="100000">
                  <a:schemeClr val="bg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4"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1271" name="组合 10"/>
          <p:cNvGrpSpPr/>
          <p:nvPr/>
        </p:nvGrpSpPr>
        <p:grpSpPr bwMode="auto">
          <a:xfrm>
            <a:off x="5597525" y="1257300"/>
            <a:ext cx="2681288" cy="2682875"/>
            <a:chOff x="5597424" y="1257946"/>
            <a:chExt cx="2681584" cy="2681584"/>
          </a:xfrm>
        </p:grpSpPr>
        <p:sp>
          <p:nvSpPr>
            <p:cNvPr id="12" name="空心弧 11"/>
            <p:cNvSpPr/>
            <p:nvPr/>
          </p:nvSpPr>
          <p:spPr>
            <a:xfrm rot="2494765">
              <a:off x="5597424" y="1257946"/>
              <a:ext cx="2681584" cy="2681584"/>
            </a:xfrm>
            <a:prstGeom prst="blockArc">
              <a:avLst>
                <a:gd name="adj1" fmla="val 2256744"/>
                <a:gd name="adj2" fmla="val 6568087"/>
                <a:gd name="adj3" fmla="val 31622"/>
              </a:avLst>
            </a:prstGeom>
            <a:gradFill flip="none" rotWithShape="1">
              <a:gsLst>
                <a:gs pos="21000">
                  <a:schemeClr val="bg1">
                    <a:lumMod val="85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2"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文字</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11272" name="组合 13"/>
          <p:cNvGrpSpPr/>
          <p:nvPr/>
        </p:nvGrpSpPr>
        <p:grpSpPr bwMode="auto">
          <a:xfrm>
            <a:off x="6878638" y="2500313"/>
            <a:ext cx="1639887" cy="1106487"/>
            <a:chOff x="6878211" y="2499553"/>
            <a:chExt cx="1640520" cy="1107752"/>
          </a:xfrm>
        </p:grpSpPr>
        <p:sp>
          <p:nvSpPr>
            <p:cNvPr id="15"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adFill flip="none" rotWithShape="1">
              <a:gsLst>
                <a:gs pos="61000">
                  <a:srgbClr val="C00000"/>
                </a:gs>
                <a:gs pos="7083">
                  <a:srgbClr val="FF0000"/>
                </a:gs>
                <a:gs pos="100000">
                  <a:srgbClr val="A2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280" name="矩形 16"/>
            <p:cNvSpPr>
              <a:spLocks noChangeArrowheads="1"/>
            </p:cNvSpPr>
            <p:nvPr/>
          </p:nvSpPr>
          <p:spPr bwMode="auto">
            <a:xfrm rot="-2627451">
              <a:off x="7343946" y="2832605"/>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文字</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11273" name="组合 16"/>
          <p:cNvGrpSpPr/>
          <p:nvPr/>
        </p:nvGrpSpPr>
        <p:grpSpPr bwMode="auto">
          <a:xfrm>
            <a:off x="508000" y="2508250"/>
            <a:ext cx="4430713" cy="1147763"/>
            <a:chOff x="500996" y="2508453"/>
            <a:chExt cx="4431043" cy="1147249"/>
          </a:xfrm>
        </p:grpSpPr>
        <p:sp>
          <p:nvSpPr>
            <p:cNvPr id="18" name="矩形 17"/>
            <p:cNvSpPr/>
            <p:nvPr/>
          </p:nvSpPr>
          <p:spPr>
            <a:xfrm>
              <a:off x="500996" y="2508453"/>
              <a:ext cx="4431043" cy="831477"/>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00996" y="3317715"/>
              <a:ext cx="4431043" cy="337987"/>
            </a:xfrm>
            <a:prstGeom prst="rect">
              <a:avLst/>
            </a:prstGeom>
          </p:spPr>
          <p:txBody>
            <a:bodyPr>
              <a:spAutoFit/>
            </a:bodyPr>
            <a:lstStyle/>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1274" name="组合 19"/>
          <p:cNvGrpSpPr/>
          <p:nvPr/>
        </p:nvGrpSpPr>
        <p:grpSpPr bwMode="auto">
          <a:xfrm>
            <a:off x="835025" y="-14288"/>
            <a:ext cx="2513013" cy="307976"/>
            <a:chOff x="835117" y="-14845"/>
            <a:chExt cx="2512747" cy="307777"/>
          </a:xfrm>
        </p:grpSpPr>
        <p:sp>
          <p:nvSpPr>
            <p:cNvPr id="11275" name="TextBox 2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TextBox 2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1"/>
          <p:cNvSpPr>
            <a:spLocks noChangeArrowheads="1"/>
          </p:cNvSpPr>
          <p:nvPr/>
        </p:nvSpPr>
        <p:spPr bwMode="auto">
          <a:xfrm>
            <a:off x="315913" y="1995488"/>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3" name="椭圆 2"/>
          <p:cNvSpPr/>
          <p:nvPr/>
        </p:nvSpPr>
        <p:spPr>
          <a:xfrm>
            <a:off x="381000" y="2503488"/>
            <a:ext cx="250825" cy="25082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292" name="组合 3"/>
          <p:cNvGrpSpPr/>
          <p:nvPr/>
        </p:nvGrpSpPr>
        <p:grpSpPr bwMode="auto">
          <a:xfrm>
            <a:off x="631825" y="2570163"/>
            <a:ext cx="8545513" cy="117475"/>
            <a:chOff x="631699" y="2570470"/>
            <a:chExt cx="8545714" cy="117346"/>
          </a:xfrm>
        </p:grpSpPr>
        <p:cxnSp>
          <p:nvCxnSpPr>
            <p:cNvPr id="5" name="直接连接符 4"/>
            <p:cNvCxnSpPr/>
            <p:nvPr/>
          </p:nvCxnSpPr>
          <p:spPr>
            <a:xfrm>
              <a:off x="631699" y="2629143"/>
              <a:ext cx="8545714"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84140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3166997"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椭圆 7"/>
            <p:cNvSpPr/>
            <p:nvPr/>
          </p:nvSpPr>
          <p:spPr>
            <a:xfrm>
              <a:off x="4494178"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椭圆 8"/>
            <p:cNvSpPr/>
            <p:nvPr/>
          </p:nvSpPr>
          <p:spPr>
            <a:xfrm>
              <a:off x="5819771"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椭圆 9"/>
            <p:cNvSpPr/>
            <p:nvPr/>
          </p:nvSpPr>
          <p:spPr>
            <a:xfrm>
              <a:off x="714695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椭圆 10"/>
            <p:cNvSpPr/>
            <p:nvPr/>
          </p:nvSpPr>
          <p:spPr>
            <a:xfrm>
              <a:off x="8388406"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293" name="组合 11"/>
          <p:cNvGrpSpPr/>
          <p:nvPr/>
        </p:nvGrpSpPr>
        <p:grpSpPr bwMode="auto">
          <a:xfrm>
            <a:off x="1785938" y="860425"/>
            <a:ext cx="1712912" cy="1538288"/>
            <a:chOff x="1785268" y="859776"/>
            <a:chExt cx="1713256" cy="1539613"/>
          </a:xfrm>
        </p:grpSpPr>
        <p:grpSp>
          <p:nvGrpSpPr>
            <p:cNvPr id="12348" name="组合 22"/>
            <p:cNvGrpSpPr/>
            <p:nvPr/>
          </p:nvGrpSpPr>
          <p:grpSpPr bwMode="auto">
            <a:xfrm>
              <a:off x="1785268" y="859776"/>
              <a:ext cx="1713256" cy="1539613"/>
              <a:chOff x="378057" y="1079501"/>
              <a:chExt cx="1713256" cy="1539613"/>
            </a:xfrm>
          </p:grpSpPr>
          <p:sp>
            <p:nvSpPr>
              <p:cNvPr id="15" name="圆角矩形 14"/>
              <p:cNvSpPr/>
              <p:nvPr/>
            </p:nvSpPr>
            <p:spPr>
              <a:xfrm>
                <a:off x="381003" y="1079501"/>
                <a:ext cx="1710310"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标注 15"/>
              <p:cNvSpPr/>
              <p:nvPr/>
            </p:nvSpPr>
            <p:spPr>
              <a:xfrm rot="10800000" flipV="1">
                <a:off x="381233" y="2315640"/>
                <a:ext cx="171008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54"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2010</a:t>
                </a:r>
                <a:endParaRPr lang="zh-CN" altLang="en-US" sz="1600">
                  <a:solidFill>
                    <a:schemeClr val="bg1"/>
                  </a:solidFill>
                  <a:latin typeface="Bebas" pitchFamily="2" charset="0"/>
                </a:endParaRPr>
              </a:p>
            </p:txBody>
          </p:sp>
          <p:sp>
            <p:nvSpPr>
              <p:cNvPr id="12355"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1871010" y="966231"/>
              <a:ext cx="1564001" cy="99939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4" name="组合 18"/>
          <p:cNvGrpSpPr/>
          <p:nvPr/>
        </p:nvGrpSpPr>
        <p:grpSpPr bwMode="auto">
          <a:xfrm>
            <a:off x="4371975" y="842963"/>
            <a:ext cx="1722438" cy="1555750"/>
            <a:chOff x="4372229" y="843558"/>
            <a:chExt cx="1722010" cy="1555831"/>
          </a:xfrm>
        </p:grpSpPr>
        <p:grpSp>
          <p:nvGrpSpPr>
            <p:cNvPr id="12338" name="组合 55"/>
            <p:cNvGrpSpPr/>
            <p:nvPr/>
          </p:nvGrpSpPr>
          <p:grpSpPr bwMode="auto">
            <a:xfrm>
              <a:off x="4372229" y="843558"/>
              <a:ext cx="1722010" cy="1555831"/>
              <a:chOff x="378057" y="1063283"/>
              <a:chExt cx="1722010" cy="1555831"/>
            </a:xfrm>
          </p:grpSpPr>
          <p:sp>
            <p:nvSpPr>
              <p:cNvPr id="22" name="圆角矩形 21"/>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矩形标注 22"/>
              <p:cNvSpPr/>
              <p:nvPr/>
            </p:nvSpPr>
            <p:spPr>
              <a:xfrm rot="10800000" flipV="1">
                <a:off x="381003" y="2315047"/>
                <a:ext cx="1710310" cy="269580"/>
              </a:xfrm>
              <a:prstGeom prst="wedgeRectCallout">
                <a:avLst>
                  <a:gd name="adj1" fmla="val 36625"/>
                  <a:gd name="adj2" fmla="val 78941"/>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46"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2012</a:t>
                </a:r>
                <a:endParaRPr lang="zh-CN" altLang="en-US" sz="1600">
                  <a:solidFill>
                    <a:schemeClr val="bg1"/>
                  </a:solidFill>
                  <a:latin typeface="Bebas" pitchFamily="2" charset="0"/>
                </a:endParaRPr>
              </a:p>
            </p:txBody>
          </p:sp>
          <p:sp>
            <p:nvSpPr>
              <p:cNvPr id="12347"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4448410" y="972152"/>
              <a:ext cx="1563299" cy="100017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5" name="组合 25"/>
          <p:cNvGrpSpPr/>
          <p:nvPr/>
        </p:nvGrpSpPr>
        <p:grpSpPr bwMode="auto">
          <a:xfrm>
            <a:off x="6937375" y="860425"/>
            <a:ext cx="1709738" cy="1538288"/>
            <a:chOff x="6937113" y="859776"/>
            <a:chExt cx="1710310" cy="1539613"/>
          </a:xfrm>
        </p:grpSpPr>
        <p:sp>
          <p:nvSpPr>
            <p:cNvPr id="27" name="圆角矩形 26"/>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28" name="矩形标注 27"/>
            <p:cNvSpPr/>
            <p:nvPr/>
          </p:nvSpPr>
          <p:spPr>
            <a:xfrm rot="10800000" flipV="1">
              <a:off x="6937113" y="2095915"/>
              <a:ext cx="171031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34" name="组合 1"/>
            <p:cNvGrpSpPr/>
            <p:nvPr/>
          </p:nvGrpSpPr>
          <p:grpSpPr bwMode="auto">
            <a:xfrm>
              <a:off x="6944364" y="2060835"/>
              <a:ext cx="1695809" cy="338554"/>
              <a:chOff x="7371991" y="2204851"/>
              <a:chExt cx="1695809" cy="338554"/>
            </a:xfrm>
          </p:grpSpPr>
          <p:sp>
            <p:nvSpPr>
              <p:cNvPr id="12336"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2014</a:t>
                </a:r>
                <a:endParaRPr lang="zh-CN" altLang="en-US" sz="1600">
                  <a:solidFill>
                    <a:schemeClr val="bg1"/>
                  </a:solidFill>
                  <a:latin typeface="Bebas" pitchFamily="2" charset="0"/>
                </a:endParaRPr>
              </a:p>
            </p:txBody>
          </p:sp>
          <p:sp>
            <p:nvSpPr>
              <p:cNvPr id="12337"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7010162" y="966231"/>
              <a:ext cx="1564211" cy="99939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0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6" name="组合 32"/>
          <p:cNvGrpSpPr/>
          <p:nvPr/>
        </p:nvGrpSpPr>
        <p:grpSpPr bwMode="auto">
          <a:xfrm>
            <a:off x="5662613" y="2903538"/>
            <a:ext cx="1714500" cy="1504950"/>
            <a:chOff x="5663271" y="2902872"/>
            <a:chExt cx="1713256" cy="1505126"/>
          </a:xfrm>
        </p:grpSpPr>
        <p:sp>
          <p:nvSpPr>
            <p:cNvPr id="34" name="圆角矩形 33"/>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23" name="组合 81"/>
            <p:cNvGrpSpPr/>
            <p:nvPr/>
          </p:nvGrpSpPr>
          <p:grpSpPr bwMode="auto">
            <a:xfrm>
              <a:off x="5663271" y="2902872"/>
              <a:ext cx="1713256" cy="338554"/>
              <a:chOff x="1964201" y="4782851"/>
              <a:chExt cx="1713256" cy="338554"/>
            </a:xfrm>
          </p:grpSpPr>
          <p:sp>
            <p:nvSpPr>
              <p:cNvPr id="37" name="矩形标注 36"/>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28"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2013</a:t>
                </a:r>
                <a:endParaRPr lang="zh-CN" altLang="en-US" sz="1600">
                  <a:solidFill>
                    <a:schemeClr val="bg1"/>
                  </a:solidFill>
                  <a:latin typeface="Bebas" pitchFamily="2" charset="0"/>
                </a:endParaRPr>
              </a:p>
            </p:txBody>
          </p:sp>
          <p:sp>
            <p:nvSpPr>
              <p:cNvPr id="12329"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5739416" y="3349011"/>
              <a:ext cx="1562552" cy="998655"/>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7" name="组合 39"/>
          <p:cNvGrpSpPr/>
          <p:nvPr/>
        </p:nvGrpSpPr>
        <p:grpSpPr bwMode="auto">
          <a:xfrm>
            <a:off x="3059113" y="2903538"/>
            <a:ext cx="1714500" cy="1584325"/>
            <a:chOff x="3059832" y="2902872"/>
            <a:chExt cx="1713256" cy="1585690"/>
          </a:xfrm>
        </p:grpSpPr>
        <p:sp>
          <p:nvSpPr>
            <p:cNvPr id="41" name="圆角矩形 40"/>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15" name="组合 75"/>
            <p:cNvGrpSpPr/>
            <p:nvPr/>
          </p:nvGrpSpPr>
          <p:grpSpPr bwMode="auto">
            <a:xfrm>
              <a:off x="3059832" y="2902872"/>
              <a:ext cx="1713256" cy="338554"/>
              <a:chOff x="1964201" y="4782851"/>
              <a:chExt cx="1713256" cy="338554"/>
            </a:xfrm>
          </p:grpSpPr>
          <p:sp>
            <p:nvSpPr>
              <p:cNvPr id="44" name="矩形标注 43"/>
              <p:cNvSpPr/>
              <p:nvPr/>
            </p:nvSpPr>
            <p:spPr>
              <a:xfrm rot="10800000" flipV="1">
                <a:off x="1967374" y="4817806"/>
                <a:ext cx="1710083" cy="268518"/>
              </a:xfrm>
              <a:prstGeom prst="wedgeRectCallout">
                <a:avLst>
                  <a:gd name="adj1" fmla="val 36347"/>
                  <a:gd name="adj2" fmla="val -92423"/>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18"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2011</a:t>
                </a:r>
                <a:endParaRPr lang="zh-CN" altLang="en-US" sz="1600">
                  <a:solidFill>
                    <a:schemeClr val="bg1"/>
                  </a:solidFill>
                  <a:latin typeface="Bebas" pitchFamily="2" charset="0"/>
                </a:endParaRPr>
              </a:p>
            </p:txBody>
          </p:sp>
          <p:sp>
            <p:nvSpPr>
              <p:cNvPr id="12319"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3135977" y="3330277"/>
              <a:ext cx="1562552" cy="999398"/>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8" name="组合 46"/>
          <p:cNvGrpSpPr/>
          <p:nvPr/>
        </p:nvGrpSpPr>
        <p:grpSpPr bwMode="auto">
          <a:xfrm>
            <a:off x="396875" y="2903538"/>
            <a:ext cx="1712913" cy="1504950"/>
            <a:chOff x="396679" y="2902872"/>
            <a:chExt cx="1713256" cy="1505126"/>
          </a:xfrm>
        </p:grpSpPr>
        <p:sp>
          <p:nvSpPr>
            <p:cNvPr id="48" name="圆角矩形 47"/>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05" name="组合 19"/>
            <p:cNvGrpSpPr/>
            <p:nvPr/>
          </p:nvGrpSpPr>
          <p:grpSpPr bwMode="auto">
            <a:xfrm>
              <a:off x="396679" y="2902872"/>
              <a:ext cx="1713256" cy="338554"/>
              <a:chOff x="1964201" y="4782851"/>
              <a:chExt cx="1713256" cy="338554"/>
            </a:xfrm>
          </p:grpSpPr>
          <p:sp>
            <p:nvSpPr>
              <p:cNvPr id="51" name="矩形标注 50"/>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10"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2009</a:t>
                </a:r>
                <a:endParaRPr lang="zh-CN" altLang="en-US" sz="1600">
                  <a:solidFill>
                    <a:schemeClr val="bg1"/>
                  </a:solidFill>
                  <a:latin typeface="Bebas" pitchFamily="2" charset="0"/>
                </a:endParaRPr>
              </a:p>
            </p:txBody>
          </p:sp>
          <p:sp>
            <p:nvSpPr>
              <p:cNvPr id="12311"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50" name="矩形 49"/>
            <p:cNvSpPr/>
            <p:nvPr/>
          </p:nvSpPr>
          <p:spPr>
            <a:xfrm>
              <a:off x="472894" y="3333134"/>
              <a:ext cx="1564001" cy="998655"/>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9" name="组合 54"/>
          <p:cNvGrpSpPr/>
          <p:nvPr/>
        </p:nvGrpSpPr>
        <p:grpSpPr bwMode="auto">
          <a:xfrm>
            <a:off x="835025" y="-14288"/>
            <a:ext cx="2513013" cy="307976"/>
            <a:chOff x="835117" y="-14845"/>
            <a:chExt cx="2512747" cy="307777"/>
          </a:xfrm>
        </p:grpSpPr>
        <p:sp>
          <p:nvSpPr>
            <p:cNvPr id="12300" name="TextBox 5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TextBox 5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bwMode="auto">
          <a:xfrm>
            <a:off x="5435600" y="771525"/>
            <a:ext cx="3136900" cy="646113"/>
            <a:chOff x="5436096" y="915566"/>
            <a:chExt cx="3136403" cy="646331"/>
          </a:xfrm>
        </p:grpSpPr>
        <p:sp>
          <p:nvSpPr>
            <p:cNvPr id="3" name="矩形 2"/>
            <p:cNvSpPr/>
            <p:nvPr/>
          </p:nvSpPr>
          <p:spPr>
            <a:xfrm>
              <a:off x="5590060" y="915566"/>
              <a:ext cx="2982439" cy="646331"/>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360" name="组合 8204"/>
            <p:cNvGrpSpPr/>
            <p:nvPr/>
          </p:nvGrpSpPr>
          <p:grpSpPr bwMode="auto">
            <a:xfrm>
              <a:off x="5436096" y="1007436"/>
              <a:ext cx="156756" cy="156756"/>
              <a:chOff x="5308985" y="532629"/>
              <a:chExt cx="156756" cy="156756"/>
            </a:xfrm>
          </p:grpSpPr>
          <p:sp>
            <p:nvSpPr>
              <p:cNvPr id="5" name="圆角矩形 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sp>
            <p:nvSpPr>
              <p:cNvPr id="6" name="等腰三角形 5"/>
              <p:cNvSpPr/>
              <p:nvPr/>
            </p:nvSpPr>
            <p:spPr>
              <a:xfrm rot="5400000">
                <a:off x="5361352" y="588458"/>
                <a:ext cx="52405" cy="4603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grpSp>
      </p:grpSp>
      <p:grpSp>
        <p:nvGrpSpPr>
          <p:cNvPr id="13315" name="组合 6"/>
          <p:cNvGrpSpPr/>
          <p:nvPr/>
        </p:nvGrpSpPr>
        <p:grpSpPr bwMode="auto">
          <a:xfrm>
            <a:off x="323850" y="3929063"/>
            <a:ext cx="3108325" cy="646112"/>
            <a:chOff x="323529" y="3929324"/>
            <a:chExt cx="3109083" cy="646331"/>
          </a:xfrm>
        </p:grpSpPr>
        <p:sp>
          <p:nvSpPr>
            <p:cNvPr id="8" name="矩形 7"/>
            <p:cNvSpPr/>
            <p:nvPr/>
          </p:nvSpPr>
          <p:spPr>
            <a:xfrm>
              <a:off x="323529" y="3929324"/>
              <a:ext cx="2928064" cy="646331"/>
            </a:xfrm>
            <a:prstGeom prst="rect">
              <a:avLst/>
            </a:prstGeom>
          </p:spPr>
          <p:txBody>
            <a:bodyPr>
              <a:spAutoFit/>
            </a:bodyPr>
            <a:lstStyle/>
            <a:p>
              <a:pPr algn="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354" name="组合 51"/>
            <p:cNvGrpSpPr/>
            <p:nvPr/>
          </p:nvGrpSpPr>
          <p:grpSpPr bwMode="auto">
            <a:xfrm flipH="1">
              <a:off x="3275856" y="3998974"/>
              <a:ext cx="156756" cy="156756"/>
              <a:chOff x="5308985" y="532629"/>
              <a:chExt cx="156756" cy="156756"/>
            </a:xfrm>
          </p:grpSpPr>
          <p:sp>
            <p:nvSpPr>
              <p:cNvPr id="10" name="圆角矩形 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sp>
            <p:nvSpPr>
              <p:cNvPr id="11" name="等腰三角形 10"/>
              <p:cNvSpPr/>
              <p:nvPr/>
            </p:nvSpPr>
            <p:spPr>
              <a:xfrm rot="5400000">
                <a:off x="5361382" y="588436"/>
                <a:ext cx="52406" cy="4604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grpSp>
      </p:grpSp>
      <p:grpSp>
        <p:nvGrpSpPr>
          <p:cNvPr id="13316" name="组合 11"/>
          <p:cNvGrpSpPr/>
          <p:nvPr/>
        </p:nvGrpSpPr>
        <p:grpSpPr bwMode="auto">
          <a:xfrm>
            <a:off x="4413250" y="771525"/>
            <a:ext cx="642938" cy="647700"/>
            <a:chOff x="4413699" y="771550"/>
            <a:chExt cx="642483" cy="647816"/>
          </a:xfrm>
        </p:grpSpPr>
        <p:cxnSp>
          <p:nvCxnSpPr>
            <p:cNvPr id="13" name="直接连接符 12"/>
            <p:cNvCxnSpPr>
              <a:endCxn id="14"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413699" y="771550"/>
              <a:ext cx="233198" cy="23340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17" name="组合 14"/>
          <p:cNvGrpSpPr/>
          <p:nvPr/>
        </p:nvGrpSpPr>
        <p:grpSpPr bwMode="auto">
          <a:xfrm>
            <a:off x="6092825" y="2249488"/>
            <a:ext cx="388938" cy="928687"/>
            <a:chOff x="6092958" y="2250005"/>
            <a:chExt cx="389201" cy="928264"/>
          </a:xfrm>
        </p:grpSpPr>
        <p:cxnSp>
          <p:nvCxnSpPr>
            <p:cNvPr id="16" name="直接连接符 15"/>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248638" y="2250005"/>
              <a:ext cx="233521" cy="2332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18" name="组合 17"/>
          <p:cNvGrpSpPr/>
          <p:nvPr/>
        </p:nvGrpSpPr>
        <p:grpSpPr bwMode="auto">
          <a:xfrm>
            <a:off x="6245225" y="3386138"/>
            <a:ext cx="614363" cy="233362"/>
            <a:chOff x="6244457" y="3385456"/>
            <a:chExt cx="615589" cy="233761"/>
          </a:xfrm>
        </p:grpSpPr>
        <p:cxnSp>
          <p:nvCxnSpPr>
            <p:cNvPr id="19" name="直接连接符 18"/>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626217" y="3385456"/>
              <a:ext cx="233829" cy="2337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19" name="组合 20"/>
          <p:cNvGrpSpPr/>
          <p:nvPr/>
        </p:nvGrpSpPr>
        <p:grpSpPr bwMode="auto">
          <a:xfrm>
            <a:off x="4211638" y="3681413"/>
            <a:ext cx="671512" cy="488950"/>
            <a:chOff x="4218441" y="3691709"/>
            <a:chExt cx="671485" cy="488706"/>
          </a:xfrm>
        </p:grpSpPr>
        <p:cxnSp>
          <p:nvCxnSpPr>
            <p:cNvPr id="22" name="直接连接符 21"/>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218441" y="3947168"/>
              <a:ext cx="233353" cy="2332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20" name="组合 23"/>
          <p:cNvGrpSpPr/>
          <p:nvPr/>
        </p:nvGrpSpPr>
        <p:grpSpPr bwMode="auto">
          <a:xfrm>
            <a:off x="2535238" y="2973388"/>
            <a:ext cx="484187" cy="419100"/>
            <a:chOff x="2535981" y="2974163"/>
            <a:chExt cx="482912" cy="419097"/>
          </a:xfrm>
        </p:grpSpPr>
        <p:cxnSp>
          <p:nvCxnSpPr>
            <p:cNvPr id="25" name="直接连接符 24"/>
            <p:cNvCxnSpPr>
              <a:stCxn id="44" idx="2"/>
              <a:endCxn id="26"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535981" y="3159899"/>
              <a:ext cx="234331" cy="233361"/>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21" name="组合 26"/>
          <p:cNvGrpSpPr/>
          <p:nvPr/>
        </p:nvGrpSpPr>
        <p:grpSpPr bwMode="auto">
          <a:xfrm>
            <a:off x="2124075" y="1571625"/>
            <a:ext cx="735013" cy="739775"/>
            <a:chOff x="2123728" y="1571136"/>
            <a:chExt cx="735387" cy="739817"/>
          </a:xfrm>
        </p:grpSpPr>
        <p:cxnSp>
          <p:nvCxnSpPr>
            <p:cNvPr id="28" name="直接连接符 27"/>
            <p:cNvCxnSpPr>
              <a:endCxn id="29"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23728" y="1571136"/>
              <a:ext cx="233482" cy="2333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22" name="组合 29"/>
          <p:cNvGrpSpPr/>
          <p:nvPr/>
        </p:nvGrpSpPr>
        <p:grpSpPr bwMode="auto">
          <a:xfrm>
            <a:off x="4052888" y="1992313"/>
            <a:ext cx="1395412" cy="1211262"/>
            <a:chOff x="4053648" y="1992367"/>
            <a:chExt cx="1394652" cy="1210762"/>
          </a:xfrm>
        </p:grpSpPr>
        <p:sp>
          <p:nvSpPr>
            <p:cNvPr id="31" name="六边形 30"/>
            <p:cNvSpPr/>
            <p:nvPr/>
          </p:nvSpPr>
          <p:spPr>
            <a:xfrm rot="16200000">
              <a:off x="4135281" y="2075744"/>
              <a:ext cx="1210762" cy="1044006"/>
            </a:xfrm>
            <a:prstGeom prst="hexag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40" name="矩形 33"/>
            <p:cNvSpPr>
              <a:spLocks noChangeArrowheads="1"/>
            </p:cNvSpPr>
            <p:nvPr/>
          </p:nvSpPr>
          <p:spPr bwMode="auto">
            <a:xfrm>
              <a:off x="4053648" y="2306562"/>
              <a:ext cx="1394652" cy="70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endParaRPr lang="en-US" altLang="ko-KR" sz="1200">
                <a:solidFill>
                  <a:srgbClr val="7F7F7F"/>
                </a:solidFill>
                <a:latin typeface="微软雅黑" panose="020B0503020204020204" pitchFamily="34" charset="-122"/>
                <a:ea typeface="微软雅黑" panose="020B0503020204020204" pitchFamily="34" charset="-122"/>
              </a:endParaRPr>
            </a:p>
          </p:txBody>
        </p:sp>
      </p:grpSp>
      <p:grpSp>
        <p:nvGrpSpPr>
          <p:cNvPr id="13323" name="组合 32"/>
          <p:cNvGrpSpPr/>
          <p:nvPr/>
        </p:nvGrpSpPr>
        <p:grpSpPr bwMode="auto">
          <a:xfrm>
            <a:off x="2454275" y="1346200"/>
            <a:ext cx="3794125" cy="2495550"/>
            <a:chOff x="2453859" y="1345734"/>
            <a:chExt cx="3794538" cy="2495744"/>
          </a:xfrm>
        </p:grpSpPr>
        <p:sp>
          <p:nvSpPr>
            <p:cNvPr id="34" name="六边形 33"/>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六边形 34"/>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六边形 35"/>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30" name="组合 21"/>
            <p:cNvGrpSpPr/>
            <p:nvPr/>
          </p:nvGrpSpPr>
          <p:grpSpPr bwMode="auto">
            <a:xfrm>
              <a:off x="2453859" y="2221333"/>
              <a:ext cx="1125248" cy="752830"/>
              <a:chOff x="2453859" y="2221333"/>
              <a:chExt cx="1125248" cy="752830"/>
            </a:xfrm>
          </p:grpSpPr>
          <p:sp>
            <p:nvSpPr>
              <p:cNvPr id="44" name="六边形 43"/>
              <p:cNvSpPr/>
              <p:nvPr/>
            </p:nvSpPr>
            <p:spPr>
              <a:xfrm rot="16200000">
                <a:off x="2642803" y="2274484"/>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8" name="矩形 34"/>
              <p:cNvSpPr>
                <a:spLocks noChangeArrowheads="1"/>
              </p:cNvSpPr>
              <p:nvPr/>
            </p:nvSpPr>
            <p:spPr bwMode="auto">
              <a:xfrm>
                <a:off x="2453859" y="23796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nvGrpSpPr>
            <p:cNvPr id="13331" name="组合 19"/>
            <p:cNvGrpSpPr/>
            <p:nvPr/>
          </p:nvGrpSpPr>
          <p:grpSpPr bwMode="auto">
            <a:xfrm>
              <a:off x="4651798" y="3088648"/>
              <a:ext cx="1125248" cy="752830"/>
              <a:chOff x="4651798" y="3088648"/>
              <a:chExt cx="1125248" cy="752830"/>
            </a:xfrm>
          </p:grpSpPr>
          <p:sp>
            <p:nvSpPr>
              <p:cNvPr id="42" name="六边形 41"/>
              <p:cNvSpPr/>
              <p:nvPr/>
            </p:nvSpPr>
            <p:spPr>
              <a:xfrm rot="16200000">
                <a:off x="4837760" y="3140532"/>
                <a:ext cx="752534"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6" name="矩形 35"/>
              <p:cNvSpPr>
                <a:spLocks noChangeArrowheads="1"/>
              </p:cNvSpPr>
              <p:nvPr/>
            </p:nvSpPr>
            <p:spPr bwMode="auto">
              <a:xfrm>
                <a:off x="4651798" y="3250921"/>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nvGrpSpPr>
            <p:cNvPr id="13332" name="组合 12"/>
            <p:cNvGrpSpPr/>
            <p:nvPr/>
          </p:nvGrpSpPr>
          <p:grpSpPr bwMode="auto">
            <a:xfrm>
              <a:off x="4657514" y="1345734"/>
              <a:ext cx="1125248" cy="752830"/>
              <a:chOff x="4657514" y="1345734"/>
              <a:chExt cx="1125248" cy="752830"/>
            </a:xfrm>
          </p:grpSpPr>
          <p:sp>
            <p:nvSpPr>
              <p:cNvPr id="40" name="六边形 39"/>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4" name="矩形 36"/>
              <p:cNvSpPr>
                <a:spLocks noChangeArrowheads="1"/>
              </p:cNvSpPr>
              <p:nvPr/>
            </p:nvSpPr>
            <p:spPr bwMode="auto">
              <a:xfrm>
                <a:off x="4657514" y="14913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grpSp>
        <p:nvGrpSpPr>
          <p:cNvPr id="13324" name="组合 45"/>
          <p:cNvGrpSpPr/>
          <p:nvPr/>
        </p:nvGrpSpPr>
        <p:grpSpPr bwMode="auto">
          <a:xfrm>
            <a:off x="835025" y="-14288"/>
            <a:ext cx="2513013" cy="307976"/>
            <a:chOff x="835117" y="-14845"/>
            <a:chExt cx="2512747" cy="307777"/>
          </a:xfrm>
        </p:grpSpPr>
        <p:sp>
          <p:nvSpPr>
            <p:cNvPr id="13325" name="TextBox 4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TextBox 4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
          <p:cNvGrpSpPr/>
          <p:nvPr/>
        </p:nvGrpSpPr>
        <p:grpSpPr bwMode="auto">
          <a:xfrm>
            <a:off x="908050" y="1176338"/>
            <a:ext cx="2743200" cy="2643187"/>
            <a:chOff x="2798068" y="923633"/>
            <a:chExt cx="3569196" cy="3439264"/>
          </a:xfrm>
        </p:grpSpPr>
        <p:sp>
          <p:nvSpPr>
            <p:cNvPr id="3" name="椭圆 2"/>
            <p:cNvSpPr/>
            <p:nvPr/>
          </p:nvSpPr>
          <p:spPr>
            <a:xfrm>
              <a:off x="2874492"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椭圆 3"/>
            <p:cNvSpPr/>
            <p:nvPr/>
          </p:nvSpPr>
          <p:spPr>
            <a:xfrm>
              <a:off x="3064519"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椭圆 4"/>
            <p:cNvSpPr/>
            <p:nvPr/>
          </p:nvSpPr>
          <p:spPr>
            <a:xfrm>
              <a:off x="2798068" y="927764"/>
              <a:ext cx="3302746" cy="330086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3041798" y="923633"/>
              <a:ext cx="3302746"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39" name="组合 6"/>
          <p:cNvGrpSpPr/>
          <p:nvPr/>
        </p:nvGrpSpPr>
        <p:grpSpPr bwMode="auto">
          <a:xfrm>
            <a:off x="4787900" y="1039813"/>
            <a:ext cx="4032250" cy="430212"/>
            <a:chOff x="4788024" y="1039111"/>
            <a:chExt cx="4032448" cy="430887"/>
          </a:xfrm>
        </p:grpSpPr>
        <p:sp>
          <p:nvSpPr>
            <p:cNvPr id="8" name="矩形 7"/>
            <p:cNvSpPr/>
            <p:nvPr/>
          </p:nvSpPr>
          <p:spPr>
            <a:xfrm>
              <a:off x="4942020" y="1039111"/>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408" name="组合 16"/>
            <p:cNvGrpSpPr/>
            <p:nvPr/>
          </p:nvGrpSpPr>
          <p:grpSpPr bwMode="auto">
            <a:xfrm>
              <a:off x="4788024" y="1130981"/>
              <a:ext cx="156756" cy="156756"/>
              <a:chOff x="5308985" y="532629"/>
              <a:chExt cx="156756" cy="156756"/>
            </a:xfrm>
          </p:grpSpPr>
          <p:sp>
            <p:nvSpPr>
              <p:cNvPr id="10" name="圆角矩形 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等腰三角形 10"/>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2" name="矩形 11"/>
          <p:cNvSpPr/>
          <p:nvPr/>
        </p:nvSpPr>
        <p:spPr>
          <a:xfrm>
            <a:off x="1555750" y="2189163"/>
            <a:ext cx="1447800" cy="52387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341" name="组合 12"/>
          <p:cNvGrpSpPr/>
          <p:nvPr/>
        </p:nvGrpSpPr>
        <p:grpSpPr bwMode="auto">
          <a:xfrm>
            <a:off x="4787900" y="1852613"/>
            <a:ext cx="4032250" cy="430212"/>
            <a:chOff x="4788024" y="915566"/>
            <a:chExt cx="4032448" cy="430887"/>
          </a:xfrm>
        </p:grpSpPr>
        <p:sp>
          <p:nvSpPr>
            <p:cNvPr id="14" name="矩形 13"/>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402" name="组合 49"/>
            <p:cNvGrpSpPr/>
            <p:nvPr/>
          </p:nvGrpSpPr>
          <p:grpSpPr bwMode="auto">
            <a:xfrm>
              <a:off x="4788024" y="1007436"/>
              <a:ext cx="156756" cy="156756"/>
              <a:chOff x="5308985" y="532629"/>
              <a:chExt cx="156756" cy="156756"/>
            </a:xfrm>
          </p:grpSpPr>
          <p:sp>
            <p:nvSpPr>
              <p:cNvPr id="16" name="圆角矩形 1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等腰三角形 16"/>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342" name="组合 17"/>
          <p:cNvGrpSpPr/>
          <p:nvPr/>
        </p:nvGrpSpPr>
        <p:grpSpPr bwMode="auto">
          <a:xfrm>
            <a:off x="4787900" y="2665413"/>
            <a:ext cx="4032250" cy="430212"/>
            <a:chOff x="4788024" y="915566"/>
            <a:chExt cx="4032448" cy="430887"/>
          </a:xfrm>
        </p:grpSpPr>
        <p:sp>
          <p:nvSpPr>
            <p:cNvPr id="19" name="矩形 18"/>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396" name="组合 54"/>
            <p:cNvGrpSpPr/>
            <p:nvPr/>
          </p:nvGrpSpPr>
          <p:grpSpPr bwMode="auto">
            <a:xfrm>
              <a:off x="4788024" y="1007436"/>
              <a:ext cx="156756" cy="156756"/>
              <a:chOff x="5308985" y="532629"/>
              <a:chExt cx="156756" cy="156756"/>
            </a:xfrm>
          </p:grpSpPr>
          <p:sp>
            <p:nvSpPr>
              <p:cNvPr id="21" name="圆角矩形 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等腰三角形 21"/>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343" name="组合 22"/>
          <p:cNvGrpSpPr/>
          <p:nvPr/>
        </p:nvGrpSpPr>
        <p:grpSpPr bwMode="auto">
          <a:xfrm>
            <a:off x="4787900" y="3478213"/>
            <a:ext cx="4032250" cy="430212"/>
            <a:chOff x="4788024" y="915566"/>
            <a:chExt cx="4032448" cy="430887"/>
          </a:xfrm>
        </p:grpSpPr>
        <p:sp>
          <p:nvSpPr>
            <p:cNvPr id="24" name="矩形 23"/>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390" name="组合 71"/>
            <p:cNvGrpSpPr/>
            <p:nvPr/>
          </p:nvGrpSpPr>
          <p:grpSpPr bwMode="auto">
            <a:xfrm>
              <a:off x="4788024" y="1007436"/>
              <a:ext cx="156756" cy="156756"/>
              <a:chOff x="5308985" y="532629"/>
              <a:chExt cx="156756" cy="156756"/>
            </a:xfrm>
          </p:grpSpPr>
          <p:sp>
            <p:nvSpPr>
              <p:cNvPr id="26" name="圆角矩形 2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7" name="等腰三角形 26"/>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344" name="组合 27"/>
          <p:cNvGrpSpPr/>
          <p:nvPr/>
        </p:nvGrpSpPr>
        <p:grpSpPr bwMode="auto">
          <a:xfrm>
            <a:off x="590550" y="2076450"/>
            <a:ext cx="914400" cy="882650"/>
            <a:chOff x="858064" y="2190273"/>
            <a:chExt cx="915062" cy="883212"/>
          </a:xfrm>
        </p:grpSpPr>
        <p:sp>
          <p:nvSpPr>
            <p:cNvPr id="29" name="椭圆 28"/>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918433" y="2330062"/>
              <a:ext cx="602099"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918222" y="2330383"/>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388"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4345" name="组合 32"/>
          <p:cNvGrpSpPr/>
          <p:nvPr/>
        </p:nvGrpSpPr>
        <p:grpSpPr bwMode="auto">
          <a:xfrm>
            <a:off x="1784350" y="839788"/>
            <a:ext cx="936625" cy="884237"/>
            <a:chOff x="2051720" y="987574"/>
            <a:chExt cx="937568" cy="883212"/>
          </a:xfrm>
        </p:grpSpPr>
        <p:sp>
          <p:nvSpPr>
            <p:cNvPr id="34" name="椭圆 33"/>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74" name="组合 33"/>
            <p:cNvGrpSpPr/>
            <p:nvPr/>
          </p:nvGrpSpPr>
          <p:grpSpPr bwMode="auto">
            <a:xfrm>
              <a:off x="2127056" y="1127683"/>
              <a:ext cx="602993" cy="602993"/>
              <a:chOff x="-311096" y="1479151"/>
              <a:chExt cx="602993" cy="602993"/>
            </a:xfrm>
          </p:grpSpPr>
          <p:sp>
            <p:nvSpPr>
              <p:cNvPr id="37" name="椭圆 36"/>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8" name="椭圆 37"/>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9" name="椭圆 38"/>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75"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4346" name="组合 39"/>
          <p:cNvGrpSpPr/>
          <p:nvPr/>
        </p:nvGrpSpPr>
        <p:grpSpPr bwMode="auto">
          <a:xfrm>
            <a:off x="3035300" y="2076450"/>
            <a:ext cx="938213" cy="882650"/>
            <a:chOff x="2051720" y="987574"/>
            <a:chExt cx="937568" cy="883212"/>
          </a:xfrm>
        </p:grpSpPr>
        <p:sp>
          <p:nvSpPr>
            <p:cNvPr id="41" name="椭圆 40"/>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64" name="组合 80"/>
            <p:cNvGrpSpPr/>
            <p:nvPr/>
          </p:nvGrpSpPr>
          <p:grpSpPr bwMode="auto">
            <a:xfrm>
              <a:off x="2127056" y="1127683"/>
              <a:ext cx="602993" cy="602993"/>
              <a:chOff x="-311096" y="1479151"/>
              <a:chExt cx="602993" cy="602993"/>
            </a:xfrm>
          </p:grpSpPr>
          <p:sp>
            <p:nvSpPr>
              <p:cNvPr id="44" name="椭圆 43"/>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5" name="椭圆 44"/>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65"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4347" name="组合 46"/>
          <p:cNvGrpSpPr/>
          <p:nvPr/>
        </p:nvGrpSpPr>
        <p:grpSpPr bwMode="auto">
          <a:xfrm>
            <a:off x="1784350" y="3273425"/>
            <a:ext cx="936625" cy="882650"/>
            <a:chOff x="2051720" y="987574"/>
            <a:chExt cx="937568" cy="883212"/>
          </a:xfrm>
        </p:grpSpPr>
        <p:sp>
          <p:nvSpPr>
            <p:cNvPr id="48" name="椭圆 47"/>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54" name="组合 87"/>
            <p:cNvGrpSpPr/>
            <p:nvPr/>
          </p:nvGrpSpPr>
          <p:grpSpPr bwMode="auto">
            <a:xfrm>
              <a:off x="2127056" y="1127683"/>
              <a:ext cx="602993" cy="602993"/>
              <a:chOff x="-311096" y="1479151"/>
              <a:chExt cx="602993" cy="602993"/>
            </a:xfrm>
          </p:grpSpPr>
          <p:sp>
            <p:nvSpPr>
              <p:cNvPr id="51" name="椭圆 50"/>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椭圆 51"/>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3" name="椭圆 52"/>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55"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4348" name="组合 55"/>
          <p:cNvGrpSpPr/>
          <p:nvPr/>
        </p:nvGrpSpPr>
        <p:grpSpPr bwMode="auto">
          <a:xfrm>
            <a:off x="835025" y="-14288"/>
            <a:ext cx="2513013" cy="307976"/>
            <a:chOff x="835117" y="-14845"/>
            <a:chExt cx="2512747" cy="307777"/>
          </a:xfrm>
        </p:grpSpPr>
        <p:sp>
          <p:nvSpPr>
            <p:cNvPr id="14349" name="TextBox 5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TextBox 5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0977" r="10977"/>
          <a:stretch>
            <a:fillRect/>
          </a:stretch>
        </p:blipFill>
        <p:spPr bwMode="auto">
          <a:xfrm>
            <a:off x="755576" y="1433795"/>
            <a:ext cx="2622516"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363"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22" name="组合 51"/>
            <p:cNvGrpSpPr/>
            <p:nvPr/>
          </p:nvGrpSpPr>
          <p:grpSpPr bwMode="auto">
            <a:xfrm>
              <a:off x="1642965" y="1128882"/>
              <a:ext cx="1604331" cy="525990"/>
              <a:chOff x="1642965" y="1128882"/>
              <a:chExt cx="1604331" cy="525990"/>
            </a:xfrm>
          </p:grpSpPr>
          <p:sp>
            <p:nvSpPr>
              <p:cNvPr id="15423"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24"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5364"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2147483647 h 115"/>
                <a:gd name="T2" fmla="*/ 2147483647 w 619"/>
                <a:gd name="T3" fmla="*/ 2147483647 h 115"/>
                <a:gd name="T4" fmla="*/ 2147483647 w 619"/>
                <a:gd name="T5" fmla="*/ 1113051188 h 115"/>
                <a:gd name="T6" fmla="*/ 2147483647 w 619"/>
                <a:gd name="T7" fmla="*/ 0 h 115"/>
                <a:gd name="T8" fmla="*/ 0 w 619"/>
                <a:gd name="T9" fmla="*/ 0 h 115"/>
                <a:gd name="T10" fmla="*/ 0 w 619"/>
                <a:gd name="T11" fmla="*/ 2147483647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16" name="组合 102"/>
            <p:cNvGrpSpPr/>
            <p:nvPr/>
          </p:nvGrpSpPr>
          <p:grpSpPr bwMode="auto">
            <a:xfrm>
              <a:off x="1642965" y="1762295"/>
              <a:ext cx="1604331" cy="525990"/>
              <a:chOff x="1642965" y="1128882"/>
              <a:chExt cx="1604331" cy="525990"/>
            </a:xfrm>
          </p:grpSpPr>
          <p:sp>
            <p:nvSpPr>
              <p:cNvPr id="15417"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18"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5365"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5408" name="组合 105"/>
            <p:cNvGrpSpPr/>
            <p:nvPr/>
          </p:nvGrpSpPr>
          <p:grpSpPr bwMode="auto">
            <a:xfrm>
              <a:off x="1642965" y="2395708"/>
              <a:ext cx="1604331" cy="525990"/>
              <a:chOff x="1642965" y="1128882"/>
              <a:chExt cx="1604331" cy="525990"/>
            </a:xfrm>
          </p:grpSpPr>
          <p:sp>
            <p:nvSpPr>
              <p:cNvPr id="15409"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10"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5366"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01" name="组合 108"/>
            <p:cNvGrpSpPr/>
            <p:nvPr/>
          </p:nvGrpSpPr>
          <p:grpSpPr bwMode="auto">
            <a:xfrm>
              <a:off x="1642965" y="3029121"/>
              <a:ext cx="1604331" cy="525990"/>
              <a:chOff x="1642965" y="1128882"/>
              <a:chExt cx="1604331" cy="525990"/>
            </a:xfrm>
          </p:grpSpPr>
          <p:sp>
            <p:nvSpPr>
              <p:cNvPr id="15402"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03"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5367"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395" name="组合 111"/>
            <p:cNvGrpSpPr/>
            <p:nvPr/>
          </p:nvGrpSpPr>
          <p:grpSpPr bwMode="auto">
            <a:xfrm>
              <a:off x="1642965" y="3662534"/>
              <a:ext cx="1604331" cy="525990"/>
              <a:chOff x="1642965" y="1128882"/>
              <a:chExt cx="1604331" cy="525990"/>
            </a:xfrm>
          </p:grpSpPr>
          <p:sp>
            <p:nvSpPr>
              <p:cNvPr id="15396"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397"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198120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70" name="组合 43"/>
          <p:cNvGrpSpPr/>
          <p:nvPr/>
        </p:nvGrpSpPr>
        <p:grpSpPr bwMode="auto">
          <a:xfrm>
            <a:off x="6918325" y="904875"/>
            <a:ext cx="2009775" cy="442913"/>
            <a:chOff x="6917909" y="904473"/>
            <a:chExt cx="2009543" cy="443141"/>
          </a:xfrm>
        </p:grpSpPr>
        <p:grpSp>
          <p:nvGrpSpPr>
            <p:cNvPr id="15371" name="组合 63"/>
            <p:cNvGrpSpPr/>
            <p:nvPr/>
          </p:nvGrpSpPr>
          <p:grpSpPr bwMode="auto">
            <a:xfrm>
              <a:off x="7507712" y="1175361"/>
              <a:ext cx="171576" cy="172253"/>
              <a:chOff x="6859414" y="1135410"/>
              <a:chExt cx="229708" cy="230615"/>
            </a:xfrm>
          </p:grpSpPr>
          <p:sp>
            <p:nvSpPr>
              <p:cNvPr id="15388"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2" name="组合 76"/>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3" name="组合 85"/>
            <p:cNvGrpSpPr/>
            <p:nvPr/>
          </p:nvGrpSpPr>
          <p:grpSpPr bwMode="auto">
            <a:xfrm>
              <a:off x="7257765" y="1175361"/>
              <a:ext cx="178357" cy="172253"/>
              <a:chOff x="6452659" y="1135410"/>
              <a:chExt cx="238787" cy="230615"/>
            </a:xfrm>
          </p:grpSpPr>
          <p:sp>
            <p:nvSpPr>
              <p:cNvPr id="15384" name="Oval 89"/>
              <p:cNvSpPr>
                <a:spLocks noChangeArrowheads="1"/>
              </p:cNvSpPr>
              <p:nvPr/>
            </p:nvSpPr>
            <p:spPr bwMode="auto">
              <a:xfrm>
                <a:off x="6452659"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4" name="组合 86"/>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5" name="组合 87"/>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15376" name="组合 88"/>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
          <p:cNvGrpSpPr/>
          <p:nvPr/>
        </p:nvGrpSpPr>
        <p:grpSpPr bwMode="auto">
          <a:xfrm>
            <a:off x="-141288" y="1403350"/>
            <a:ext cx="9301163" cy="671513"/>
            <a:chOff x="-141516" y="2054598"/>
            <a:chExt cx="9301068" cy="949904"/>
          </a:xfrm>
        </p:grpSpPr>
        <p:sp>
          <p:nvSpPr>
            <p:cNvPr id="3" name="任意多边形 2"/>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6387" name="组合 6"/>
          <p:cNvGrpSpPr/>
          <p:nvPr/>
        </p:nvGrpSpPr>
        <p:grpSpPr bwMode="auto">
          <a:xfrm>
            <a:off x="757238" y="1273175"/>
            <a:ext cx="1003300" cy="1003300"/>
            <a:chOff x="889914" y="1317572"/>
            <a:chExt cx="883212" cy="883212"/>
          </a:xfrm>
        </p:grpSpPr>
        <p:grpSp>
          <p:nvGrpSpPr>
            <p:cNvPr id="16447" name="组合 10"/>
            <p:cNvGrpSpPr/>
            <p:nvPr/>
          </p:nvGrpSpPr>
          <p:grpSpPr bwMode="auto">
            <a:xfrm>
              <a:off x="889914" y="1317572"/>
              <a:ext cx="883212" cy="883212"/>
              <a:chOff x="889914" y="2190273"/>
              <a:chExt cx="883212" cy="883212"/>
            </a:xfrm>
          </p:grpSpPr>
          <p:sp>
            <p:nvSpPr>
              <p:cNvPr id="10" name="椭圆 9"/>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椭圆 10"/>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48"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6388" name="组合 12"/>
          <p:cNvGrpSpPr/>
          <p:nvPr/>
        </p:nvGrpSpPr>
        <p:grpSpPr bwMode="auto">
          <a:xfrm>
            <a:off x="2555875" y="1001713"/>
            <a:ext cx="1004888" cy="1004887"/>
            <a:chOff x="2612710" y="989814"/>
            <a:chExt cx="883212" cy="883212"/>
          </a:xfrm>
        </p:grpSpPr>
        <p:grpSp>
          <p:nvGrpSpPr>
            <p:cNvPr id="16438" name="组合 11"/>
            <p:cNvGrpSpPr/>
            <p:nvPr/>
          </p:nvGrpSpPr>
          <p:grpSpPr bwMode="auto">
            <a:xfrm>
              <a:off x="2612710" y="989814"/>
              <a:ext cx="883212" cy="883212"/>
              <a:chOff x="889914" y="2190273"/>
              <a:chExt cx="883212" cy="883212"/>
            </a:xfrm>
          </p:grpSpPr>
          <p:sp>
            <p:nvSpPr>
              <p:cNvPr id="16" name="椭圆 15"/>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椭圆 16"/>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 name="椭圆 1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39"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6389" name="组合 18"/>
          <p:cNvGrpSpPr/>
          <p:nvPr/>
        </p:nvGrpSpPr>
        <p:grpSpPr bwMode="auto">
          <a:xfrm>
            <a:off x="3711575" y="1720850"/>
            <a:ext cx="1004888" cy="1003300"/>
            <a:chOff x="3606211" y="1994009"/>
            <a:chExt cx="883212" cy="883212"/>
          </a:xfrm>
        </p:grpSpPr>
        <p:grpSp>
          <p:nvGrpSpPr>
            <p:cNvPr id="16429" name="组合 15"/>
            <p:cNvGrpSpPr/>
            <p:nvPr/>
          </p:nvGrpSpPr>
          <p:grpSpPr bwMode="auto">
            <a:xfrm>
              <a:off x="3606211" y="1994009"/>
              <a:ext cx="883212" cy="883212"/>
              <a:chOff x="889914" y="2190273"/>
              <a:chExt cx="883212" cy="883212"/>
            </a:xfrm>
          </p:grpSpPr>
          <p:sp>
            <p:nvSpPr>
              <p:cNvPr id="22" name="椭圆 21"/>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椭圆 22"/>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4" name="椭圆 2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30"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6390" name="组合 24"/>
          <p:cNvGrpSpPr/>
          <p:nvPr/>
        </p:nvGrpSpPr>
        <p:grpSpPr bwMode="auto">
          <a:xfrm>
            <a:off x="5006975" y="1146175"/>
            <a:ext cx="1004888" cy="1004888"/>
            <a:chOff x="4788024" y="1247885"/>
            <a:chExt cx="883212" cy="883212"/>
          </a:xfrm>
        </p:grpSpPr>
        <p:grpSp>
          <p:nvGrpSpPr>
            <p:cNvPr id="16420" name="组合 19"/>
            <p:cNvGrpSpPr/>
            <p:nvPr/>
          </p:nvGrpSpPr>
          <p:grpSpPr bwMode="auto">
            <a:xfrm>
              <a:off x="4788024" y="1247885"/>
              <a:ext cx="883212" cy="883212"/>
              <a:chOff x="889914" y="2190273"/>
              <a:chExt cx="883212" cy="883212"/>
            </a:xfrm>
          </p:grpSpPr>
          <p:sp>
            <p:nvSpPr>
              <p:cNvPr id="28" name="椭圆 27"/>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9" name="椭圆 28"/>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21"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6391" name="组合 30"/>
          <p:cNvGrpSpPr/>
          <p:nvPr/>
        </p:nvGrpSpPr>
        <p:grpSpPr bwMode="auto">
          <a:xfrm>
            <a:off x="6915150" y="1708150"/>
            <a:ext cx="1004888" cy="1003300"/>
            <a:chOff x="6948264" y="1540902"/>
            <a:chExt cx="883212" cy="883212"/>
          </a:xfrm>
        </p:grpSpPr>
        <p:grpSp>
          <p:nvGrpSpPr>
            <p:cNvPr id="16411" name="组合 28"/>
            <p:cNvGrpSpPr/>
            <p:nvPr/>
          </p:nvGrpSpPr>
          <p:grpSpPr bwMode="auto">
            <a:xfrm>
              <a:off x="6948264" y="1540902"/>
              <a:ext cx="883212" cy="883212"/>
              <a:chOff x="889914" y="2190273"/>
              <a:chExt cx="883212" cy="883212"/>
            </a:xfrm>
          </p:grpSpPr>
          <p:sp>
            <p:nvSpPr>
              <p:cNvPr id="34" name="椭圆 33"/>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椭圆 34"/>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椭圆 35"/>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12"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6392" name="组合 36"/>
          <p:cNvGrpSpPr/>
          <p:nvPr/>
        </p:nvGrpSpPr>
        <p:grpSpPr bwMode="auto">
          <a:xfrm>
            <a:off x="930275" y="3219450"/>
            <a:ext cx="3209925" cy="900113"/>
            <a:chOff x="1249046" y="3286879"/>
            <a:chExt cx="3358386" cy="900405"/>
          </a:xfrm>
        </p:grpSpPr>
        <p:sp>
          <p:nvSpPr>
            <p:cNvPr id="16404"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C00000"/>
                  </a:solidFill>
                  <a:latin typeface="微软雅黑" panose="020B0503020204020204" pitchFamily="34" charset="-122"/>
                  <a:ea typeface="微软雅黑" panose="020B0503020204020204" pitchFamily="34" charset="-122"/>
                </a:rPr>
                <a:t>点击添加文字</a:t>
              </a:r>
              <a:endParaRPr lang="zh-CN" altLang="en-US" sz="1400">
                <a:solidFill>
                  <a:srgbClr val="C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1438391" y="3602894"/>
              <a:ext cx="3169041" cy="584390"/>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800" dirty="0">
                <a:latin typeface="+mn-lt"/>
                <a:ea typeface="+mn-ea"/>
              </a:endParaRPr>
            </a:p>
          </p:txBody>
        </p:sp>
        <p:grpSp>
          <p:nvGrpSpPr>
            <p:cNvPr id="16406" name="组合 53"/>
            <p:cNvGrpSpPr/>
            <p:nvPr/>
          </p:nvGrpSpPr>
          <p:grpSpPr bwMode="auto">
            <a:xfrm>
              <a:off x="1249046" y="3377778"/>
              <a:ext cx="156756" cy="156756"/>
              <a:chOff x="5308985" y="532629"/>
              <a:chExt cx="156756" cy="156756"/>
            </a:xfrm>
          </p:grpSpPr>
          <p:sp>
            <p:nvSpPr>
              <p:cNvPr id="41" name="圆角矩形 4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等腰三角形 41"/>
              <p:cNvSpPr/>
              <p:nvPr/>
            </p:nvSpPr>
            <p:spPr>
              <a:xfrm rot="5400000">
                <a:off x="5360847" y="587600"/>
                <a:ext cx="52405" cy="465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6393" name="组合 42"/>
          <p:cNvGrpSpPr/>
          <p:nvPr/>
        </p:nvGrpSpPr>
        <p:grpSpPr bwMode="auto">
          <a:xfrm>
            <a:off x="5106988" y="3219450"/>
            <a:ext cx="3208337" cy="900113"/>
            <a:chOff x="1249046" y="3286879"/>
            <a:chExt cx="3358386" cy="900405"/>
          </a:xfrm>
        </p:grpSpPr>
        <p:sp>
          <p:nvSpPr>
            <p:cNvPr id="16397"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C00000"/>
                  </a:solidFill>
                  <a:latin typeface="微软雅黑" panose="020B0503020204020204" pitchFamily="34" charset="-122"/>
                  <a:ea typeface="微软雅黑" panose="020B0503020204020204" pitchFamily="34" charset="-122"/>
                </a:rPr>
                <a:t>点击添加文字</a:t>
              </a:r>
              <a:endParaRPr lang="zh-CN" altLang="en-US" sz="1400">
                <a:solidFill>
                  <a:srgbClr val="C00000"/>
                </a:solidFill>
                <a:latin typeface="微软雅黑" panose="020B0503020204020204" pitchFamily="34" charset="-122"/>
                <a:ea typeface="微软雅黑" panose="020B0503020204020204" pitchFamily="34" charset="-122"/>
              </a:endParaRPr>
            </a:p>
          </p:txBody>
        </p:sp>
        <p:sp>
          <p:nvSpPr>
            <p:cNvPr id="45" name="矩形 44"/>
            <p:cNvSpPr/>
            <p:nvPr/>
          </p:nvSpPr>
          <p:spPr>
            <a:xfrm>
              <a:off x="1438485" y="3602894"/>
              <a:ext cx="3168947" cy="584390"/>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800" dirty="0">
                <a:latin typeface="+mn-lt"/>
                <a:ea typeface="+mn-ea"/>
              </a:endParaRPr>
            </a:p>
          </p:txBody>
        </p:sp>
        <p:grpSp>
          <p:nvGrpSpPr>
            <p:cNvPr id="16399" name="组合 59"/>
            <p:cNvGrpSpPr/>
            <p:nvPr/>
          </p:nvGrpSpPr>
          <p:grpSpPr bwMode="auto">
            <a:xfrm>
              <a:off x="1249046" y="3377778"/>
              <a:ext cx="156756" cy="156756"/>
              <a:chOff x="5308985" y="532629"/>
              <a:chExt cx="156756" cy="156756"/>
            </a:xfrm>
          </p:grpSpPr>
          <p:sp>
            <p:nvSpPr>
              <p:cNvPr id="47" name="圆角矩形 4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8" name="等腰三角形 47"/>
              <p:cNvSpPr/>
              <p:nvPr/>
            </p:nvSpPr>
            <p:spPr>
              <a:xfrm rot="5400000">
                <a:off x="5360884" y="587589"/>
                <a:ext cx="52405"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6394" name="组合 48"/>
          <p:cNvGrpSpPr/>
          <p:nvPr/>
        </p:nvGrpSpPr>
        <p:grpSpPr bwMode="auto">
          <a:xfrm>
            <a:off x="835025" y="-14288"/>
            <a:ext cx="2513013" cy="307976"/>
            <a:chOff x="835117" y="-14845"/>
            <a:chExt cx="2512747" cy="307777"/>
          </a:xfrm>
        </p:grpSpPr>
        <p:sp>
          <p:nvSpPr>
            <p:cNvPr id="16395" name="TextBox 4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TextBox 6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8361</Words>
  <Application>WPS 演示</Application>
  <PresentationFormat>全屏显示(16:9)</PresentationFormat>
  <Paragraphs>811</Paragraphs>
  <Slides>30</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宋体</vt:lpstr>
      <vt:lpstr>Wingdings</vt:lpstr>
      <vt:lpstr>Calibri</vt:lpstr>
      <vt:lpstr>Calibri Light</vt:lpstr>
      <vt:lpstr>微软雅黑</vt:lpstr>
      <vt:lpstr>Gulim</vt:lpstr>
      <vt:lpstr>Kozuka Gothic Pr6N EL</vt:lpstr>
      <vt:lpstr>Arial Unicode MS</vt:lpstr>
      <vt:lpstr>Malgun Gothic</vt:lpstr>
      <vt:lpstr>Bebas</vt:lpstr>
      <vt:lpstr>等线</vt:lpstr>
      <vt:lpstr>CorpoA</vt:lpstr>
      <vt:lpstr>华文细黑</vt:lpstr>
      <vt:lpstr>张海山锐线体简</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2013-06-06T07:11:00Z</dcterms:created>
  <dcterms:modified xsi:type="dcterms:W3CDTF">2018-08-29T07:10:31Z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